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31f3a515ed44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5c0d3a2b1f4b2e"/>
  </p:sldMasterIdLst>
  <p:sldIdLst>
    <p:sldId xmlns:r="http://schemas.openxmlformats.org/officeDocument/2006/relationships" id="256" r:id="R689d920f62c84418"/>
    <p:sldId xmlns:r="http://schemas.openxmlformats.org/officeDocument/2006/relationships" id="257" r:id="R25de4673a5e14e54"/>
    <p:sldId xmlns:r="http://schemas.openxmlformats.org/officeDocument/2006/relationships" id="258" r:id="R8841677512d54d1e"/>
    <p:sldId xmlns:r="http://schemas.openxmlformats.org/officeDocument/2006/relationships" id="259" r:id="Rbb4050b6a96a43ca"/>
    <p:sldId xmlns:r="http://schemas.openxmlformats.org/officeDocument/2006/relationships" id="260" r:id="R24e1b0ae4b5e4905"/>
    <p:sldId xmlns:r="http://schemas.openxmlformats.org/officeDocument/2006/relationships" id="261" r:id="Rff9a6aa27c6046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5c0d3a2b1f4b2e" /><Relationship Type="http://schemas.openxmlformats.org/officeDocument/2006/relationships/slide" Target="/ppt/slides/slide1.xml" Id="R689d920f62c84418" /><Relationship Type="http://schemas.openxmlformats.org/officeDocument/2006/relationships/slide" Target="/ppt/slides/slide2.xml" Id="R25de4673a5e14e54" /><Relationship Type="http://schemas.openxmlformats.org/officeDocument/2006/relationships/slide" Target="/ppt/slides/slide3.xml" Id="R8841677512d54d1e" /><Relationship Type="http://schemas.openxmlformats.org/officeDocument/2006/relationships/slide" Target="/ppt/slides/slide4.xml" Id="Rbb4050b6a96a43ca" /><Relationship Type="http://schemas.openxmlformats.org/officeDocument/2006/relationships/slide" Target="/ppt/slides/slide5.xml" Id="R24e1b0ae4b5e4905" /><Relationship Type="http://schemas.openxmlformats.org/officeDocument/2006/relationships/slide" Target="/ppt/slides/slide6.xml" Id="Rff9a6aa27c6046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69ec82e5324e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ab5029db9a4816" /><Relationship Type="http://schemas.openxmlformats.org/officeDocument/2006/relationships/theme" Target="/ppt/slideMasters/theme/theme1.xml" Id="Rf7df9e705d0a42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ab5029db9a48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dd29d10aa347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670420875b4a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dbc938fbef45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a215ec672342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4d2fa6a78142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b461e5d49b40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AKSELS MAT OG GLEDE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919 252 421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AKSELS MAT OG GLEDE AS</a:t>
            </a:r>
          </a:p>
        </p:txBody>
      </p:sp>
    </p:spTree>
  </p:cSld>
  <p:clrMapOvr>
    <a:masterClrMapping xmlns:a="http://schemas.openxmlformats.org/drawingml/2006/main"/>
  </p:clrMapOvr>
</p:sld>
</file>