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3aca7947a946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c9238a87540b8"/>
  </p:sldMasterIdLst>
  <p:sldIdLst>
    <p:sldId xmlns:r="http://schemas.openxmlformats.org/officeDocument/2006/relationships" id="256" r:id="R1cc05673809c4383"/>
    <p:sldId xmlns:r="http://schemas.openxmlformats.org/officeDocument/2006/relationships" id="257" r:id="R24f162f0a9f0481d"/>
    <p:sldId xmlns:r="http://schemas.openxmlformats.org/officeDocument/2006/relationships" id="258" r:id="Rf02e007f54764a5e"/>
    <p:sldId xmlns:r="http://schemas.openxmlformats.org/officeDocument/2006/relationships" id="259" r:id="R58ef502d672b486e"/>
    <p:sldId xmlns:r="http://schemas.openxmlformats.org/officeDocument/2006/relationships" id="260" r:id="Re6cf486f8d1b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c9238a87540b8" /><Relationship Type="http://schemas.openxmlformats.org/officeDocument/2006/relationships/slide" Target="/ppt/slides/slide1.xml" Id="R1cc05673809c4383" /><Relationship Type="http://schemas.openxmlformats.org/officeDocument/2006/relationships/slide" Target="/ppt/slides/slide2.xml" Id="R24f162f0a9f0481d" /><Relationship Type="http://schemas.openxmlformats.org/officeDocument/2006/relationships/slide" Target="/ppt/slides/slide3.xml" Id="Rf02e007f54764a5e" /><Relationship Type="http://schemas.openxmlformats.org/officeDocument/2006/relationships/slide" Target="/ppt/slides/slide4.xml" Id="R58ef502d672b486e" /><Relationship Type="http://schemas.openxmlformats.org/officeDocument/2006/relationships/slide" Target="/ppt/slides/slide5.xml" Id="Re6cf486f8d1b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e1c1e2560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768da21324a47" /><Relationship Type="http://schemas.openxmlformats.org/officeDocument/2006/relationships/theme" Target="/ppt/slideMasters/theme/theme1.xml" Id="R4038d4be36d0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768da2132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ab3a25334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30ca98eff42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c70dad016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c8e14b3c9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0aeba28d145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