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9204c04b56d46c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41d8f173f9f4f57"/>
  </p:sldMasterIdLst>
  <p:sldIdLst>
    <p:sldId xmlns:r="http://schemas.openxmlformats.org/officeDocument/2006/relationships" id="256" r:id="Red9777a6bd7f47a2"/>
    <p:sldId xmlns:r="http://schemas.openxmlformats.org/officeDocument/2006/relationships" id="257" r:id="R121aa9e9ce474f37"/>
    <p:sldId xmlns:r="http://schemas.openxmlformats.org/officeDocument/2006/relationships" id="258" r:id="R8f2242aae1eb4d03"/>
    <p:sldId xmlns:r="http://schemas.openxmlformats.org/officeDocument/2006/relationships" id="259" r:id="R2624c107d71e4dbf"/>
    <p:sldId xmlns:r="http://schemas.openxmlformats.org/officeDocument/2006/relationships" id="260" r:id="Rfd03c5a573ed43d5"/>
    <p:sldId xmlns:r="http://schemas.openxmlformats.org/officeDocument/2006/relationships" id="261" r:id="R7d780871577a4645"/>
    <p:sldId xmlns:r="http://schemas.openxmlformats.org/officeDocument/2006/relationships" id="262" r:id="Re6dc8eb1cfc0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1d8f173f9f4f57" /><Relationship Type="http://schemas.openxmlformats.org/officeDocument/2006/relationships/slide" Target="/ppt/slides/slide1.xml" Id="Red9777a6bd7f47a2" /><Relationship Type="http://schemas.openxmlformats.org/officeDocument/2006/relationships/slide" Target="/ppt/slides/slide2.xml" Id="R121aa9e9ce474f37" /><Relationship Type="http://schemas.openxmlformats.org/officeDocument/2006/relationships/slide" Target="/ppt/slides/slide3.xml" Id="R8f2242aae1eb4d03" /><Relationship Type="http://schemas.openxmlformats.org/officeDocument/2006/relationships/slide" Target="/ppt/slides/slide4.xml" Id="R2624c107d71e4dbf" /><Relationship Type="http://schemas.openxmlformats.org/officeDocument/2006/relationships/slide" Target="/ppt/slides/slide5.xml" Id="Rfd03c5a573ed43d5" /><Relationship Type="http://schemas.openxmlformats.org/officeDocument/2006/relationships/slide" Target="/ppt/slides/slide6.xml" Id="R7d780871577a4645" /><Relationship Type="http://schemas.openxmlformats.org/officeDocument/2006/relationships/slide" Target="/ppt/slides/slide7.xml" Id="Re6dc8eb1cfc0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0cd4a436c0490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86a950bf4432f" /><Relationship Type="http://schemas.openxmlformats.org/officeDocument/2006/relationships/theme" Target="/ppt/slideMasters/theme/theme1.xml" Id="Rfb6301d9ac5640f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1386a950bf443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41b7306fa84ce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9dd9f770f5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fcd8f33bee47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baba19d4684e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8e1c0c756049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f2070e0c5446b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a8ecaa71254b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TORBLÅ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HOLDING AS ble etablert [år] og holder til i Odda.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−7 352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12 126 731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TORBLÅ RUNE SLEIRE  –  90,1 %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IN2TO HOLDING AS  –  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v/Odda NæringsPark AS, Holmavegen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5750 Odda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919 257 563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TORBLÅ HOLDING AS</a:t>
            </a:r>
          </a:p>
        </p:txBody>
      </p:sp>
    </p:spTree>
  </p:cSld>
  <p:clrMapOvr>
    <a:masterClrMapping xmlns:a="http://schemas.openxmlformats.org/drawingml/2006/main"/>
  </p:clrMapOvr>
</p:sld>
</file>