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c8a559f48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8e9848cee4807"/>
  </p:sldMasterIdLst>
  <p:sldIdLst>
    <p:sldId xmlns:r="http://schemas.openxmlformats.org/officeDocument/2006/relationships" id="256" r:id="Rdc382a8d1cc54bbe"/>
    <p:sldId xmlns:r="http://schemas.openxmlformats.org/officeDocument/2006/relationships" id="257" r:id="Rc9690a5275c848a5"/>
    <p:sldId xmlns:r="http://schemas.openxmlformats.org/officeDocument/2006/relationships" id="258" r:id="R36b88e8c0123452b"/>
    <p:sldId xmlns:r="http://schemas.openxmlformats.org/officeDocument/2006/relationships" id="259" r:id="Rdada51f5734746dd"/>
    <p:sldId xmlns:r="http://schemas.openxmlformats.org/officeDocument/2006/relationships" id="260" r:id="R7f125858c02d43e6"/>
    <p:sldId xmlns:r="http://schemas.openxmlformats.org/officeDocument/2006/relationships" id="261" r:id="Rf3cb9e9d2ae947cc"/>
    <p:sldId xmlns:r="http://schemas.openxmlformats.org/officeDocument/2006/relationships" id="262" r:id="Rbe40e96822f4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8e9848cee4807" /><Relationship Type="http://schemas.openxmlformats.org/officeDocument/2006/relationships/slide" Target="/ppt/slides/slide1.xml" Id="Rdc382a8d1cc54bbe" /><Relationship Type="http://schemas.openxmlformats.org/officeDocument/2006/relationships/slide" Target="/ppt/slides/slide2.xml" Id="Rc9690a5275c848a5" /><Relationship Type="http://schemas.openxmlformats.org/officeDocument/2006/relationships/slide" Target="/ppt/slides/slide3.xml" Id="R36b88e8c0123452b" /><Relationship Type="http://schemas.openxmlformats.org/officeDocument/2006/relationships/slide" Target="/ppt/slides/slide4.xml" Id="Rdada51f5734746dd" /><Relationship Type="http://schemas.openxmlformats.org/officeDocument/2006/relationships/slide" Target="/ppt/slides/slide5.xml" Id="R7f125858c02d43e6" /><Relationship Type="http://schemas.openxmlformats.org/officeDocument/2006/relationships/slide" Target="/ppt/slides/slide6.xml" Id="Rf3cb9e9d2ae947cc" /><Relationship Type="http://schemas.openxmlformats.org/officeDocument/2006/relationships/slide" Target="/ppt/slides/slide7.xml" Id="Rbe40e96822f4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5947b6970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e4b0c7de441c4" /><Relationship Type="http://schemas.openxmlformats.org/officeDocument/2006/relationships/theme" Target="/ppt/slideMasters/theme/theme1.xml" Id="R070f00e6b14e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e4b0c7de4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a0550399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ff79cfc9f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3a853258a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4f15e2025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5ec7bea2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0b8f7bf0d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6bc4dd08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−1 229 457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ÁIGIN MIENNA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Uglagjerdet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