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c1d32e2aac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5c0559c5584c88"/>
  </p:sldMasterIdLst>
  <p:sldIdLst>
    <p:sldId xmlns:r="http://schemas.openxmlformats.org/officeDocument/2006/relationships" id="256" r:id="Rcea7668ef8e14fa3"/>
    <p:sldId xmlns:r="http://schemas.openxmlformats.org/officeDocument/2006/relationships" id="257" r:id="Racb6dc14cdeb4550"/>
    <p:sldId xmlns:r="http://schemas.openxmlformats.org/officeDocument/2006/relationships" id="258" r:id="Ref5b35e383a543e8"/>
    <p:sldId xmlns:r="http://schemas.openxmlformats.org/officeDocument/2006/relationships" id="259" r:id="Rfafde086fd8c4607"/>
    <p:sldId xmlns:r="http://schemas.openxmlformats.org/officeDocument/2006/relationships" id="260" r:id="R05d238b8c7a5479d"/>
    <p:sldId xmlns:r="http://schemas.openxmlformats.org/officeDocument/2006/relationships" id="261" r:id="Ra1ab558d3ad441c7"/>
    <p:sldId xmlns:r="http://schemas.openxmlformats.org/officeDocument/2006/relationships" id="262" r:id="Rf55c593fc953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c0559c5584c88" /><Relationship Type="http://schemas.openxmlformats.org/officeDocument/2006/relationships/slide" Target="/ppt/slides/slide1.xml" Id="Rcea7668ef8e14fa3" /><Relationship Type="http://schemas.openxmlformats.org/officeDocument/2006/relationships/slide" Target="/ppt/slides/slide2.xml" Id="Racb6dc14cdeb4550" /><Relationship Type="http://schemas.openxmlformats.org/officeDocument/2006/relationships/slide" Target="/ppt/slides/slide3.xml" Id="Ref5b35e383a543e8" /><Relationship Type="http://schemas.openxmlformats.org/officeDocument/2006/relationships/slide" Target="/ppt/slides/slide4.xml" Id="Rfafde086fd8c4607" /><Relationship Type="http://schemas.openxmlformats.org/officeDocument/2006/relationships/slide" Target="/ppt/slides/slide5.xml" Id="R05d238b8c7a5479d" /><Relationship Type="http://schemas.openxmlformats.org/officeDocument/2006/relationships/slide" Target="/ppt/slides/slide6.xml" Id="Ra1ab558d3ad441c7" /><Relationship Type="http://schemas.openxmlformats.org/officeDocument/2006/relationships/slide" Target="/ppt/slides/slide7.xml" Id="Rf55c593fc953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bd84c084144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9ae61489d4701" /><Relationship Type="http://schemas.openxmlformats.org/officeDocument/2006/relationships/theme" Target="/ppt/slideMasters/theme/theme1.xml" Id="R597e72da0f1642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79ae61489d47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189b4317e48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7cb81d27844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5a876e8b3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80f42cc7244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914d5fb8e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82ef7bf48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b909389b1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HEXAGON PURUS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HEXAGON PURUS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HEXAGON PURUS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HEXAGON PURUS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HEXAGON PURUS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HEXAGON PURUS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−25 343 000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−2 129 785 000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590 813 000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2 438 522 000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HEXAGON PURUS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HEXAGON COMPOSITES ASA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CLEARSTREAM BANKING S.A.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MITSUI &amp; CO LTD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DEUTSCHE BANK AKTIENGESELLSCHAFT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FLAKK COMPOSITES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HEXAGON PURUS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919 317 558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HEXAGON PURUS ASA</a:t>
            </a:r>
          </a:p>
        </p:txBody>
      </p:sp>
    </p:spTree>
  </p:cSld>
  <p:clrMapOvr>
    <a:masterClrMapping xmlns:a="http://schemas.openxmlformats.org/drawingml/2006/main"/>
  </p:clrMapOvr>
</p:sld>
</file>