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88b51f8e6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bf062f78e4620"/>
  </p:sldMasterIdLst>
  <p:sldIdLst>
    <p:sldId xmlns:r="http://schemas.openxmlformats.org/officeDocument/2006/relationships" id="256" r:id="R3c7b47af7a7440e2"/>
    <p:sldId xmlns:r="http://schemas.openxmlformats.org/officeDocument/2006/relationships" id="257" r:id="Re67310b9279b4d12"/>
    <p:sldId xmlns:r="http://schemas.openxmlformats.org/officeDocument/2006/relationships" id="258" r:id="R1f3897fe8872488a"/>
    <p:sldId xmlns:r="http://schemas.openxmlformats.org/officeDocument/2006/relationships" id="259" r:id="Rafaa3fa9839c497f"/>
    <p:sldId xmlns:r="http://schemas.openxmlformats.org/officeDocument/2006/relationships" id="260" r:id="R0f8c113490254b0c"/>
    <p:sldId xmlns:r="http://schemas.openxmlformats.org/officeDocument/2006/relationships" id="261" r:id="R7622725f7c6e42e6"/>
    <p:sldId xmlns:r="http://schemas.openxmlformats.org/officeDocument/2006/relationships" id="262" r:id="R59e64721e46c44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bf062f78e4620" /><Relationship Type="http://schemas.openxmlformats.org/officeDocument/2006/relationships/slide" Target="/ppt/slides/slide1.xml" Id="R3c7b47af7a7440e2" /><Relationship Type="http://schemas.openxmlformats.org/officeDocument/2006/relationships/slide" Target="/ppt/slides/slide2.xml" Id="Re67310b9279b4d12" /><Relationship Type="http://schemas.openxmlformats.org/officeDocument/2006/relationships/slide" Target="/ppt/slides/slide3.xml" Id="R1f3897fe8872488a" /><Relationship Type="http://schemas.openxmlformats.org/officeDocument/2006/relationships/slide" Target="/ppt/slides/slide4.xml" Id="Rafaa3fa9839c497f" /><Relationship Type="http://schemas.openxmlformats.org/officeDocument/2006/relationships/slide" Target="/ppt/slides/slide5.xml" Id="R0f8c113490254b0c" /><Relationship Type="http://schemas.openxmlformats.org/officeDocument/2006/relationships/slide" Target="/ppt/slides/slide6.xml" Id="R7622725f7c6e42e6" /><Relationship Type="http://schemas.openxmlformats.org/officeDocument/2006/relationships/slide" Target="/ppt/slides/slide7.xml" Id="R59e64721e46c44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06835eb5847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48e3ebb0a4cc8" /><Relationship Type="http://schemas.openxmlformats.org/officeDocument/2006/relationships/theme" Target="/ppt/slideMasters/theme/theme1.xml" Id="Rc5fe00a30646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e48e3ebb0a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2c878ccb7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3e05201f4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ebaa735e3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701f34c47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61b5e0c0b43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906a130c2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917e0f5f74f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