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d0a92c147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657c34e3147e6"/>
  </p:sldMasterIdLst>
  <p:sldIdLst>
    <p:sldId xmlns:r="http://schemas.openxmlformats.org/officeDocument/2006/relationships" id="256" r:id="R609c2a81cd15489e"/>
    <p:sldId xmlns:r="http://schemas.openxmlformats.org/officeDocument/2006/relationships" id="257" r:id="R1e7139478d674ef5"/>
    <p:sldId xmlns:r="http://schemas.openxmlformats.org/officeDocument/2006/relationships" id="258" r:id="Rc5e49692fb764574"/>
    <p:sldId xmlns:r="http://schemas.openxmlformats.org/officeDocument/2006/relationships" id="259" r:id="Rea226ff7e2224074"/>
    <p:sldId xmlns:r="http://schemas.openxmlformats.org/officeDocument/2006/relationships" id="260" r:id="R64d3691758c14433"/>
    <p:sldId xmlns:r="http://schemas.openxmlformats.org/officeDocument/2006/relationships" id="261" r:id="R5c4b4c7655f84e3e"/>
    <p:sldId xmlns:r="http://schemas.openxmlformats.org/officeDocument/2006/relationships" id="262" r:id="R7263f1f5978b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657c34e3147e6" /><Relationship Type="http://schemas.openxmlformats.org/officeDocument/2006/relationships/slide" Target="/ppt/slides/slide1.xml" Id="R609c2a81cd15489e" /><Relationship Type="http://schemas.openxmlformats.org/officeDocument/2006/relationships/slide" Target="/ppt/slides/slide2.xml" Id="R1e7139478d674ef5" /><Relationship Type="http://schemas.openxmlformats.org/officeDocument/2006/relationships/slide" Target="/ppt/slides/slide3.xml" Id="Rc5e49692fb764574" /><Relationship Type="http://schemas.openxmlformats.org/officeDocument/2006/relationships/slide" Target="/ppt/slides/slide4.xml" Id="Rea226ff7e2224074" /><Relationship Type="http://schemas.openxmlformats.org/officeDocument/2006/relationships/slide" Target="/ppt/slides/slide5.xml" Id="R64d3691758c14433" /><Relationship Type="http://schemas.openxmlformats.org/officeDocument/2006/relationships/slide" Target="/ppt/slides/slide6.xml" Id="R5c4b4c7655f84e3e" /><Relationship Type="http://schemas.openxmlformats.org/officeDocument/2006/relationships/slide" Target="/ppt/slides/slide7.xml" Id="R7263f1f5978b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592f5af1e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ac9025574d86" /><Relationship Type="http://schemas.openxmlformats.org/officeDocument/2006/relationships/theme" Target="/ppt/slideMasters/theme/theme1.xml" Id="R6511e9451659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9ac902557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f6ab465a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4276d1828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bf252af01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a34fc7ab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483566d6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9ebaea34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5f0e1e6bc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−2 073 029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ØSTENHEDEN ESPEN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Øvermarka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