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814b0bcb4940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819b51465b4d07"/>
  </p:sldMasterIdLst>
  <p:sldIdLst>
    <p:sldId xmlns:r="http://schemas.openxmlformats.org/officeDocument/2006/relationships" id="256" r:id="Rd8769f561c94469a"/>
    <p:sldId xmlns:r="http://schemas.openxmlformats.org/officeDocument/2006/relationships" id="257" r:id="R53af6f425e604d17"/>
    <p:sldId xmlns:r="http://schemas.openxmlformats.org/officeDocument/2006/relationships" id="258" r:id="Rdd9cf37d8d6b4833"/>
    <p:sldId xmlns:r="http://schemas.openxmlformats.org/officeDocument/2006/relationships" id="259" r:id="R4ce8635b9eef4d8d"/>
    <p:sldId xmlns:r="http://schemas.openxmlformats.org/officeDocument/2006/relationships" id="260" r:id="Rb6f22e1023e840a9"/>
    <p:sldId xmlns:r="http://schemas.openxmlformats.org/officeDocument/2006/relationships" id="261" r:id="Re38dab55844d42cf"/>
    <p:sldId xmlns:r="http://schemas.openxmlformats.org/officeDocument/2006/relationships" id="262" r:id="R1a68047e543548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19b51465b4d07" /><Relationship Type="http://schemas.openxmlformats.org/officeDocument/2006/relationships/slide" Target="/ppt/slides/slide1.xml" Id="Rd8769f561c94469a" /><Relationship Type="http://schemas.openxmlformats.org/officeDocument/2006/relationships/slide" Target="/ppt/slides/slide2.xml" Id="R53af6f425e604d17" /><Relationship Type="http://schemas.openxmlformats.org/officeDocument/2006/relationships/slide" Target="/ppt/slides/slide3.xml" Id="Rdd9cf37d8d6b4833" /><Relationship Type="http://schemas.openxmlformats.org/officeDocument/2006/relationships/slide" Target="/ppt/slides/slide4.xml" Id="R4ce8635b9eef4d8d" /><Relationship Type="http://schemas.openxmlformats.org/officeDocument/2006/relationships/slide" Target="/ppt/slides/slide5.xml" Id="Rb6f22e1023e840a9" /><Relationship Type="http://schemas.openxmlformats.org/officeDocument/2006/relationships/slide" Target="/ppt/slides/slide6.xml" Id="Re38dab55844d42cf" /><Relationship Type="http://schemas.openxmlformats.org/officeDocument/2006/relationships/slide" Target="/ppt/slides/slide7.xml" Id="R1a68047e543548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46532ca56147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cc6804f774624" /><Relationship Type="http://schemas.openxmlformats.org/officeDocument/2006/relationships/theme" Target="/ppt/slideMasters/theme/theme1.xml" Id="Rf0740d89682445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dcc6804f7746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2755eb1ec49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b66df1f6d4a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956fc2f0c4b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251cc277447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402c9534947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cfad455af41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61b0511164f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INVEST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2 031 485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2 375 762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11 970 731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13 404 288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ATLE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MARIANN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919 686 782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INVEST AS</a:t>
            </a:r>
          </a:p>
        </p:txBody>
      </p:sp>
    </p:spTree>
  </p:cSld>
  <p:clrMapOvr>
    <a:masterClrMapping xmlns:a="http://schemas.openxmlformats.org/drawingml/2006/main"/>
  </p:clrMapOvr>
</p:sld>
</file>