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7166aa9e142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c08378ed43431f"/>
  </p:sldMasterIdLst>
  <p:sldIdLst>
    <p:sldId xmlns:r="http://schemas.openxmlformats.org/officeDocument/2006/relationships" id="256" r:id="Rf0c85f4454bf4c3c"/>
    <p:sldId xmlns:r="http://schemas.openxmlformats.org/officeDocument/2006/relationships" id="257" r:id="Rf43bcf8b86184a9a"/>
    <p:sldId xmlns:r="http://schemas.openxmlformats.org/officeDocument/2006/relationships" id="258" r:id="Redafdd43ae504402"/>
    <p:sldId xmlns:r="http://schemas.openxmlformats.org/officeDocument/2006/relationships" id="259" r:id="Rf669754fbe9344e4"/>
    <p:sldId xmlns:r="http://schemas.openxmlformats.org/officeDocument/2006/relationships" id="260" r:id="R8094b39e93f04c76"/>
    <p:sldId xmlns:r="http://schemas.openxmlformats.org/officeDocument/2006/relationships" id="261" r:id="R47a4aa6a074b41ef"/>
    <p:sldId xmlns:r="http://schemas.openxmlformats.org/officeDocument/2006/relationships" id="262" r:id="R44c4f4280317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08378ed43431f" /><Relationship Type="http://schemas.openxmlformats.org/officeDocument/2006/relationships/slide" Target="/ppt/slides/slide1.xml" Id="Rf0c85f4454bf4c3c" /><Relationship Type="http://schemas.openxmlformats.org/officeDocument/2006/relationships/slide" Target="/ppt/slides/slide2.xml" Id="Rf43bcf8b86184a9a" /><Relationship Type="http://schemas.openxmlformats.org/officeDocument/2006/relationships/slide" Target="/ppt/slides/slide3.xml" Id="Redafdd43ae504402" /><Relationship Type="http://schemas.openxmlformats.org/officeDocument/2006/relationships/slide" Target="/ppt/slides/slide4.xml" Id="Rf669754fbe9344e4" /><Relationship Type="http://schemas.openxmlformats.org/officeDocument/2006/relationships/slide" Target="/ppt/slides/slide5.xml" Id="R8094b39e93f04c76" /><Relationship Type="http://schemas.openxmlformats.org/officeDocument/2006/relationships/slide" Target="/ppt/slides/slide6.xml" Id="R47a4aa6a074b41ef" /><Relationship Type="http://schemas.openxmlformats.org/officeDocument/2006/relationships/slide" Target="/ppt/slides/slide7.xml" Id="R44c4f4280317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b4806861a4d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4a727da9f4c9b" /><Relationship Type="http://schemas.openxmlformats.org/officeDocument/2006/relationships/theme" Target="/ppt/slideMasters/theme/theme1.xml" Id="R2002185a92724d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4a727da9f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2fbe5274a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870aaa985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80460d071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0a68fbf7e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91a82306041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0f7a833f842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f7d8d8e06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