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abc8f0f77d4d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c0272489d4fa2"/>
  </p:sldMasterIdLst>
  <p:sldIdLst>
    <p:sldId xmlns:r="http://schemas.openxmlformats.org/officeDocument/2006/relationships" id="256" r:id="R820f5805587f4454"/>
    <p:sldId xmlns:r="http://schemas.openxmlformats.org/officeDocument/2006/relationships" id="257" r:id="R2a8c19a7e9bf447e"/>
    <p:sldId xmlns:r="http://schemas.openxmlformats.org/officeDocument/2006/relationships" id="258" r:id="Ra8e9839c45f94f0a"/>
    <p:sldId xmlns:r="http://schemas.openxmlformats.org/officeDocument/2006/relationships" id="259" r:id="R20b31acb2d4844f4"/>
    <p:sldId xmlns:r="http://schemas.openxmlformats.org/officeDocument/2006/relationships" id="260" r:id="Re4ab580c82384189"/>
    <p:sldId xmlns:r="http://schemas.openxmlformats.org/officeDocument/2006/relationships" id="261" r:id="R2f172d1972d7459f"/>
    <p:sldId xmlns:r="http://schemas.openxmlformats.org/officeDocument/2006/relationships" id="262" r:id="R16831f9ff4f040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c0272489d4fa2" /><Relationship Type="http://schemas.openxmlformats.org/officeDocument/2006/relationships/slide" Target="/ppt/slides/slide1.xml" Id="R820f5805587f4454" /><Relationship Type="http://schemas.openxmlformats.org/officeDocument/2006/relationships/slide" Target="/ppt/slides/slide2.xml" Id="R2a8c19a7e9bf447e" /><Relationship Type="http://schemas.openxmlformats.org/officeDocument/2006/relationships/slide" Target="/ppt/slides/slide3.xml" Id="Ra8e9839c45f94f0a" /><Relationship Type="http://schemas.openxmlformats.org/officeDocument/2006/relationships/slide" Target="/ppt/slides/slide4.xml" Id="R20b31acb2d4844f4" /><Relationship Type="http://schemas.openxmlformats.org/officeDocument/2006/relationships/slide" Target="/ppt/slides/slide5.xml" Id="Re4ab580c82384189" /><Relationship Type="http://schemas.openxmlformats.org/officeDocument/2006/relationships/slide" Target="/ppt/slides/slide6.xml" Id="R2f172d1972d7459f" /><Relationship Type="http://schemas.openxmlformats.org/officeDocument/2006/relationships/slide" Target="/ppt/slides/slide7.xml" Id="R16831f9ff4f040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ba7a498694c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2a767a9d2420c" /><Relationship Type="http://schemas.openxmlformats.org/officeDocument/2006/relationships/theme" Target="/ppt/slideMasters/theme/theme1.xml" Id="Rc05b4fb6c3504c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2a767a9d2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45c1833e8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f7f66a6d2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aa325621c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2334e90c141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dd16428a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e3574ff63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324102af74f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NARUM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NARUM REVISJON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11 961 682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1 468 239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4 330 768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GLENN-VIKTOR EVENSEN  –  43,1 %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NYLENNA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GVE HOLDING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GLENN-VIKTOR EVENSEN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NILSEN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