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a9fae437c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6421b23f047bf"/>
  </p:sldMasterIdLst>
  <p:sldIdLst>
    <p:sldId xmlns:r="http://schemas.openxmlformats.org/officeDocument/2006/relationships" id="256" r:id="Rc9dd780ed0cc4823"/>
    <p:sldId xmlns:r="http://schemas.openxmlformats.org/officeDocument/2006/relationships" id="257" r:id="Re0a7296e4fc9453a"/>
    <p:sldId xmlns:r="http://schemas.openxmlformats.org/officeDocument/2006/relationships" id="258" r:id="R9815da7e8c154ffc"/>
    <p:sldId xmlns:r="http://schemas.openxmlformats.org/officeDocument/2006/relationships" id="259" r:id="Rb7bc85a1126f4094"/>
    <p:sldId xmlns:r="http://schemas.openxmlformats.org/officeDocument/2006/relationships" id="260" r:id="R89fefc3637d34bc9"/>
    <p:sldId xmlns:r="http://schemas.openxmlformats.org/officeDocument/2006/relationships" id="261" r:id="Rf6cedf8cb777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6421b23f047bf" /><Relationship Type="http://schemas.openxmlformats.org/officeDocument/2006/relationships/slide" Target="/ppt/slides/slide1.xml" Id="Rc9dd780ed0cc4823" /><Relationship Type="http://schemas.openxmlformats.org/officeDocument/2006/relationships/slide" Target="/ppt/slides/slide2.xml" Id="Re0a7296e4fc9453a" /><Relationship Type="http://schemas.openxmlformats.org/officeDocument/2006/relationships/slide" Target="/ppt/slides/slide3.xml" Id="R9815da7e8c154ffc" /><Relationship Type="http://schemas.openxmlformats.org/officeDocument/2006/relationships/slide" Target="/ppt/slides/slide4.xml" Id="Rb7bc85a1126f4094" /><Relationship Type="http://schemas.openxmlformats.org/officeDocument/2006/relationships/slide" Target="/ppt/slides/slide5.xml" Id="R89fefc3637d34bc9" /><Relationship Type="http://schemas.openxmlformats.org/officeDocument/2006/relationships/slide" Target="/ppt/slides/slide6.xml" Id="Rf6cedf8cb777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709e422c0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a8cb81a44573" /><Relationship Type="http://schemas.openxmlformats.org/officeDocument/2006/relationships/theme" Target="/ppt/slideMasters/theme/theme1.xml" Id="R25b9c851465f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9a8cb81a4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f33bfba7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45b4f07e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44464ea0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882d5501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e0ad1f61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99baff98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