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7fd3ea17e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a1bc25e644479"/>
  </p:sldMasterIdLst>
  <p:sldIdLst>
    <p:sldId xmlns:r="http://schemas.openxmlformats.org/officeDocument/2006/relationships" id="256" r:id="R476d6572371e4a66"/>
    <p:sldId xmlns:r="http://schemas.openxmlformats.org/officeDocument/2006/relationships" id="257" r:id="Rbda1493dfda64731"/>
    <p:sldId xmlns:r="http://schemas.openxmlformats.org/officeDocument/2006/relationships" id="258" r:id="Rabb3267f069243e1"/>
    <p:sldId xmlns:r="http://schemas.openxmlformats.org/officeDocument/2006/relationships" id="259" r:id="Rc376e1f4713b440c"/>
    <p:sldId xmlns:r="http://schemas.openxmlformats.org/officeDocument/2006/relationships" id="260" r:id="R03e1f66ee9774c99"/>
    <p:sldId xmlns:r="http://schemas.openxmlformats.org/officeDocument/2006/relationships" id="261" r:id="Rfb20c22d1b8a4b34"/>
    <p:sldId xmlns:r="http://schemas.openxmlformats.org/officeDocument/2006/relationships" id="262" r:id="R59bfe2e789db49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a1bc25e644479" /><Relationship Type="http://schemas.openxmlformats.org/officeDocument/2006/relationships/slide" Target="/ppt/slides/slide1.xml" Id="R476d6572371e4a66" /><Relationship Type="http://schemas.openxmlformats.org/officeDocument/2006/relationships/slide" Target="/ppt/slides/slide2.xml" Id="Rbda1493dfda64731" /><Relationship Type="http://schemas.openxmlformats.org/officeDocument/2006/relationships/slide" Target="/ppt/slides/slide3.xml" Id="Rabb3267f069243e1" /><Relationship Type="http://schemas.openxmlformats.org/officeDocument/2006/relationships/slide" Target="/ppt/slides/slide4.xml" Id="Rc376e1f4713b440c" /><Relationship Type="http://schemas.openxmlformats.org/officeDocument/2006/relationships/slide" Target="/ppt/slides/slide5.xml" Id="R03e1f66ee9774c99" /><Relationship Type="http://schemas.openxmlformats.org/officeDocument/2006/relationships/slide" Target="/ppt/slides/slide6.xml" Id="Rfb20c22d1b8a4b34" /><Relationship Type="http://schemas.openxmlformats.org/officeDocument/2006/relationships/slide" Target="/ppt/slides/slide7.xml" Id="R59bfe2e789db49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d906ac98a44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f5b3e6ee04b88" /><Relationship Type="http://schemas.openxmlformats.org/officeDocument/2006/relationships/theme" Target="/ppt/slideMasters/theme/theme1.xml" Id="R490d5c2829c542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cf5b3e6ee0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c5182efe9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882b4418c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7579f5181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d6a92103440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1a611a2dc48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4ffe535f64b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5ad6831374e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KROHNÅS UTVIKLING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336 786 139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384 616 684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422 615 491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AT1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JMOT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