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1441f764c844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a2e5c7bd5446f1"/>
  </p:sldMasterIdLst>
  <p:sldIdLst>
    <p:sldId xmlns:r="http://schemas.openxmlformats.org/officeDocument/2006/relationships" id="256" r:id="Rde4164cc3bd54680"/>
    <p:sldId xmlns:r="http://schemas.openxmlformats.org/officeDocument/2006/relationships" id="257" r:id="Rbf19450c139f4341"/>
    <p:sldId xmlns:r="http://schemas.openxmlformats.org/officeDocument/2006/relationships" id="258" r:id="R6f604ee68467436d"/>
    <p:sldId xmlns:r="http://schemas.openxmlformats.org/officeDocument/2006/relationships" id="259" r:id="Rcc95b06dc913471a"/>
    <p:sldId xmlns:r="http://schemas.openxmlformats.org/officeDocument/2006/relationships" id="260" r:id="Rcf4f51ae31ae4f5f"/>
    <p:sldId xmlns:r="http://schemas.openxmlformats.org/officeDocument/2006/relationships" id="261" r:id="Re5d0cfd028384add"/>
    <p:sldId xmlns:r="http://schemas.openxmlformats.org/officeDocument/2006/relationships" id="262" r:id="R00fa826390e944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2e5c7bd5446f1" /><Relationship Type="http://schemas.openxmlformats.org/officeDocument/2006/relationships/slide" Target="/ppt/slides/slide1.xml" Id="Rde4164cc3bd54680" /><Relationship Type="http://schemas.openxmlformats.org/officeDocument/2006/relationships/slide" Target="/ppt/slides/slide2.xml" Id="Rbf19450c139f4341" /><Relationship Type="http://schemas.openxmlformats.org/officeDocument/2006/relationships/slide" Target="/ppt/slides/slide3.xml" Id="R6f604ee68467436d" /><Relationship Type="http://schemas.openxmlformats.org/officeDocument/2006/relationships/slide" Target="/ppt/slides/slide4.xml" Id="Rcc95b06dc913471a" /><Relationship Type="http://schemas.openxmlformats.org/officeDocument/2006/relationships/slide" Target="/ppt/slides/slide5.xml" Id="Rcf4f51ae31ae4f5f" /><Relationship Type="http://schemas.openxmlformats.org/officeDocument/2006/relationships/slide" Target="/ppt/slides/slide6.xml" Id="Re5d0cfd028384add" /><Relationship Type="http://schemas.openxmlformats.org/officeDocument/2006/relationships/slide" Target="/ppt/slides/slide7.xml" Id="R00fa826390e944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a4613f8b34c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941c36e5d495d" /><Relationship Type="http://schemas.openxmlformats.org/officeDocument/2006/relationships/theme" Target="/ppt/slideMasters/theme/theme1.xml" Id="R292c68722fb041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2941c36e5d49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524d612cb4c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17cd0f7b645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e8c4b165a46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4e68c505640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6926a249842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695587d5846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1a050bf4c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GADUS INDUSTRI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GADUS INDUSTRI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−566 715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310 371 930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3 732 871 385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3 733 690 806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OVESØN HØEGH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GADUS INDUSTRI AS</a:t>
            </a:r>
          </a:p>
        </p:txBody>
      </p:sp>
    </p:spTree>
  </p:cSld>
  <p:clrMapOvr>
    <a:masterClrMapping xmlns:a="http://schemas.openxmlformats.org/drawingml/2006/main"/>
  </p:clrMapOvr>
</p:sld>
</file>