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0e6748c2ba4e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c90a906af148e4"/>
  </p:sldMasterIdLst>
  <p:sldIdLst>
    <p:sldId xmlns:r="http://schemas.openxmlformats.org/officeDocument/2006/relationships" id="256" r:id="Rf3a5f31f1d364d5b"/>
    <p:sldId xmlns:r="http://schemas.openxmlformats.org/officeDocument/2006/relationships" id="257" r:id="R436463a27ed6497a"/>
    <p:sldId xmlns:r="http://schemas.openxmlformats.org/officeDocument/2006/relationships" id="258" r:id="R9ad9caaa85004967"/>
    <p:sldId xmlns:r="http://schemas.openxmlformats.org/officeDocument/2006/relationships" id="259" r:id="R98dd355a3fdf4926"/>
    <p:sldId xmlns:r="http://schemas.openxmlformats.org/officeDocument/2006/relationships" id="260" r:id="Rfeb2b6e8ed804cb6"/>
    <p:sldId xmlns:r="http://schemas.openxmlformats.org/officeDocument/2006/relationships" id="261" r:id="R1b00c216953d4e53"/>
    <p:sldId xmlns:r="http://schemas.openxmlformats.org/officeDocument/2006/relationships" id="262" r:id="Rbd56c40206714f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c90a906af148e4" /><Relationship Type="http://schemas.openxmlformats.org/officeDocument/2006/relationships/slide" Target="/ppt/slides/slide1.xml" Id="Rf3a5f31f1d364d5b" /><Relationship Type="http://schemas.openxmlformats.org/officeDocument/2006/relationships/slide" Target="/ppt/slides/slide2.xml" Id="R436463a27ed6497a" /><Relationship Type="http://schemas.openxmlformats.org/officeDocument/2006/relationships/slide" Target="/ppt/slides/slide3.xml" Id="R9ad9caaa85004967" /><Relationship Type="http://schemas.openxmlformats.org/officeDocument/2006/relationships/slide" Target="/ppt/slides/slide4.xml" Id="R98dd355a3fdf4926" /><Relationship Type="http://schemas.openxmlformats.org/officeDocument/2006/relationships/slide" Target="/ppt/slides/slide5.xml" Id="Rfeb2b6e8ed804cb6" /><Relationship Type="http://schemas.openxmlformats.org/officeDocument/2006/relationships/slide" Target="/ppt/slides/slide6.xml" Id="R1b00c216953d4e53" /><Relationship Type="http://schemas.openxmlformats.org/officeDocument/2006/relationships/slide" Target="/ppt/slides/slide7.xml" Id="Rbd56c40206714f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1f2721ce5246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5c7c89fc94fc3" /><Relationship Type="http://schemas.openxmlformats.org/officeDocument/2006/relationships/theme" Target="/ppt/slideMasters/theme/theme1.xml" Id="R03ceaf74e1f340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c5c7c89fc94f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d8d54a7c142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f83f2a97a4a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de5e1b3164e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d4d35599945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47a5c39b941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b62dbf72b4e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4d042afe041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FAKSCO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FAKSCO INVEST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9 960 546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165 935 462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166 382 330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FAKSVÅG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Jullums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6510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919 829 486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FAKSCO INVEST AS</a:t>
            </a:r>
          </a:p>
        </p:txBody>
      </p:sp>
    </p:spTree>
  </p:cSld>
  <p:clrMapOvr>
    <a:masterClrMapping xmlns:a="http://schemas.openxmlformats.org/drawingml/2006/main"/>
  </p:clrMapOvr>
</p:sld>
</file>