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1cbdaa8c4c40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4679c4ac754675"/>
  </p:sldMasterIdLst>
  <p:sldIdLst>
    <p:sldId xmlns:r="http://schemas.openxmlformats.org/officeDocument/2006/relationships" id="256" r:id="Rb9fb0c1cbdb948dd"/>
    <p:sldId xmlns:r="http://schemas.openxmlformats.org/officeDocument/2006/relationships" id="257" r:id="R298095a182b74659"/>
    <p:sldId xmlns:r="http://schemas.openxmlformats.org/officeDocument/2006/relationships" id="258" r:id="R4a9dc4a0b55342c1"/>
    <p:sldId xmlns:r="http://schemas.openxmlformats.org/officeDocument/2006/relationships" id="259" r:id="R5ccf7fedf6bc40d9"/>
    <p:sldId xmlns:r="http://schemas.openxmlformats.org/officeDocument/2006/relationships" id="260" r:id="R3353d0642d1d454f"/>
    <p:sldId xmlns:r="http://schemas.openxmlformats.org/officeDocument/2006/relationships" id="261" r:id="Raef96846e8164873"/>
    <p:sldId xmlns:r="http://schemas.openxmlformats.org/officeDocument/2006/relationships" id="262" r:id="Refcb0c1e069749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4679c4ac754675" /><Relationship Type="http://schemas.openxmlformats.org/officeDocument/2006/relationships/slide" Target="/ppt/slides/slide1.xml" Id="Rb9fb0c1cbdb948dd" /><Relationship Type="http://schemas.openxmlformats.org/officeDocument/2006/relationships/slide" Target="/ppt/slides/slide2.xml" Id="R298095a182b74659" /><Relationship Type="http://schemas.openxmlformats.org/officeDocument/2006/relationships/slide" Target="/ppt/slides/slide3.xml" Id="R4a9dc4a0b55342c1" /><Relationship Type="http://schemas.openxmlformats.org/officeDocument/2006/relationships/slide" Target="/ppt/slides/slide4.xml" Id="R5ccf7fedf6bc40d9" /><Relationship Type="http://schemas.openxmlformats.org/officeDocument/2006/relationships/slide" Target="/ppt/slides/slide5.xml" Id="R3353d0642d1d454f" /><Relationship Type="http://schemas.openxmlformats.org/officeDocument/2006/relationships/slide" Target="/ppt/slides/slide6.xml" Id="Raef96846e8164873" /><Relationship Type="http://schemas.openxmlformats.org/officeDocument/2006/relationships/slide" Target="/ppt/slides/slide7.xml" Id="Refcb0c1e069749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63ce5cfe9541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0ae27a48a4006" /><Relationship Type="http://schemas.openxmlformats.org/officeDocument/2006/relationships/theme" Target="/ppt/slideMasters/theme/theme1.xml" Id="Rfa714bccff544e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b0ae27a48a40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cfda2e50844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e92f24dae43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27d5511014c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5f82bf20748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e11859d094a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a53d2d8be4b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133f9ba9145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NOVA NORTH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 NORTH AS ble etablert [år] og holder til i Solbergelva.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−234 249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CHRISTOFFERSEN JOHAN H  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TOBIAS ENBERG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Vinnesgata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3057 Solbergelva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919 853 913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