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b141ce2c4948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2746caefea4e67"/>
  </p:sldMasterIdLst>
  <p:sldIdLst>
    <p:sldId xmlns:r="http://schemas.openxmlformats.org/officeDocument/2006/relationships" id="256" r:id="R4092e984ab084653"/>
    <p:sldId xmlns:r="http://schemas.openxmlformats.org/officeDocument/2006/relationships" id="257" r:id="R40590f4b9848457b"/>
    <p:sldId xmlns:r="http://schemas.openxmlformats.org/officeDocument/2006/relationships" id="258" r:id="R10e97dd263b843f7"/>
    <p:sldId xmlns:r="http://schemas.openxmlformats.org/officeDocument/2006/relationships" id="259" r:id="R6c69b300629b4fcb"/>
    <p:sldId xmlns:r="http://schemas.openxmlformats.org/officeDocument/2006/relationships" id="260" r:id="R9654e3f114ca4099"/>
    <p:sldId xmlns:r="http://schemas.openxmlformats.org/officeDocument/2006/relationships" id="261" r:id="Rf1a8bacf01e840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2746caefea4e67" /><Relationship Type="http://schemas.openxmlformats.org/officeDocument/2006/relationships/slide" Target="/ppt/slides/slide1.xml" Id="R4092e984ab084653" /><Relationship Type="http://schemas.openxmlformats.org/officeDocument/2006/relationships/slide" Target="/ppt/slides/slide2.xml" Id="R40590f4b9848457b" /><Relationship Type="http://schemas.openxmlformats.org/officeDocument/2006/relationships/slide" Target="/ppt/slides/slide3.xml" Id="R10e97dd263b843f7" /><Relationship Type="http://schemas.openxmlformats.org/officeDocument/2006/relationships/slide" Target="/ppt/slides/slide4.xml" Id="R6c69b300629b4fcb" /><Relationship Type="http://schemas.openxmlformats.org/officeDocument/2006/relationships/slide" Target="/ppt/slides/slide5.xml" Id="R9654e3f114ca4099" /><Relationship Type="http://schemas.openxmlformats.org/officeDocument/2006/relationships/slide" Target="/ppt/slides/slide6.xml" Id="Rf1a8bacf01e840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8d28494ea545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12d1062394a37" /><Relationship Type="http://schemas.openxmlformats.org/officeDocument/2006/relationships/theme" Target="/ppt/slideMasters/theme/theme1.xml" Id="Rc6b9d0eaabb04c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712d1062394a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393a1ae0f4d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266cecae241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319fe42344c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7ebdb94a74b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42e87bb004c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ec89c487743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REED SKAGEN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Kjødes veg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919 880 708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