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93ade6fa9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5bd812b2d4e78"/>
  </p:sldMasterIdLst>
  <p:sldIdLst>
    <p:sldId xmlns:r="http://schemas.openxmlformats.org/officeDocument/2006/relationships" id="256" r:id="R36d919b054114c4f"/>
    <p:sldId xmlns:r="http://schemas.openxmlformats.org/officeDocument/2006/relationships" id="257" r:id="R9bfb4611abe04912"/>
    <p:sldId xmlns:r="http://schemas.openxmlformats.org/officeDocument/2006/relationships" id="258" r:id="R5f95c81af1464f07"/>
    <p:sldId xmlns:r="http://schemas.openxmlformats.org/officeDocument/2006/relationships" id="259" r:id="R53dfdd76f97d437b"/>
    <p:sldId xmlns:r="http://schemas.openxmlformats.org/officeDocument/2006/relationships" id="260" r:id="R0d6388704c5c42d3"/>
    <p:sldId xmlns:r="http://schemas.openxmlformats.org/officeDocument/2006/relationships" id="261" r:id="R46ae793b533b4d9c"/>
    <p:sldId xmlns:r="http://schemas.openxmlformats.org/officeDocument/2006/relationships" id="262" r:id="Rb3a3eeb210f3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5bd812b2d4e78" /><Relationship Type="http://schemas.openxmlformats.org/officeDocument/2006/relationships/slide" Target="/ppt/slides/slide1.xml" Id="R36d919b054114c4f" /><Relationship Type="http://schemas.openxmlformats.org/officeDocument/2006/relationships/slide" Target="/ppt/slides/slide2.xml" Id="R9bfb4611abe04912" /><Relationship Type="http://schemas.openxmlformats.org/officeDocument/2006/relationships/slide" Target="/ppt/slides/slide3.xml" Id="R5f95c81af1464f07" /><Relationship Type="http://schemas.openxmlformats.org/officeDocument/2006/relationships/slide" Target="/ppt/slides/slide4.xml" Id="R53dfdd76f97d437b" /><Relationship Type="http://schemas.openxmlformats.org/officeDocument/2006/relationships/slide" Target="/ppt/slides/slide5.xml" Id="R0d6388704c5c42d3" /><Relationship Type="http://schemas.openxmlformats.org/officeDocument/2006/relationships/slide" Target="/ppt/slides/slide6.xml" Id="R46ae793b533b4d9c" /><Relationship Type="http://schemas.openxmlformats.org/officeDocument/2006/relationships/slide" Target="/ppt/slides/slide7.xml" Id="Rb3a3eeb210f3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5f0663c4f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c8d14a18464d" /><Relationship Type="http://schemas.openxmlformats.org/officeDocument/2006/relationships/theme" Target="/ppt/slideMasters/theme/theme1.xml" Id="Rfecfb6b237f1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9c8d14a18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9a8be3b3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a6290f4c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8a19d95c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ac3b485e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bf6bec50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a99caf20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0c2df7e3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