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967ea913e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0eb9e3fba4260"/>
  </p:sldMasterIdLst>
  <p:sldIdLst>
    <p:sldId xmlns:r="http://schemas.openxmlformats.org/officeDocument/2006/relationships" id="256" r:id="Re3145cfb44274b5c"/>
    <p:sldId xmlns:r="http://schemas.openxmlformats.org/officeDocument/2006/relationships" id="257" r:id="Rdbccd76c7d4b46af"/>
    <p:sldId xmlns:r="http://schemas.openxmlformats.org/officeDocument/2006/relationships" id="258" r:id="R22fa4f8245474ee2"/>
    <p:sldId xmlns:r="http://schemas.openxmlformats.org/officeDocument/2006/relationships" id="259" r:id="R3039f24522b24b2b"/>
    <p:sldId xmlns:r="http://schemas.openxmlformats.org/officeDocument/2006/relationships" id="260" r:id="R0fdfc1ae2cad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0eb9e3fba4260" /><Relationship Type="http://schemas.openxmlformats.org/officeDocument/2006/relationships/slide" Target="/ppt/slides/slide1.xml" Id="Re3145cfb44274b5c" /><Relationship Type="http://schemas.openxmlformats.org/officeDocument/2006/relationships/slide" Target="/ppt/slides/slide2.xml" Id="Rdbccd76c7d4b46af" /><Relationship Type="http://schemas.openxmlformats.org/officeDocument/2006/relationships/slide" Target="/ppt/slides/slide3.xml" Id="R22fa4f8245474ee2" /><Relationship Type="http://schemas.openxmlformats.org/officeDocument/2006/relationships/slide" Target="/ppt/slides/slide4.xml" Id="R3039f24522b24b2b" /><Relationship Type="http://schemas.openxmlformats.org/officeDocument/2006/relationships/slide" Target="/ppt/slides/slide5.xml" Id="R0fdfc1ae2cad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ab83f3fbf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5c151b434e0e" /><Relationship Type="http://schemas.openxmlformats.org/officeDocument/2006/relationships/theme" Target="/ppt/slideMasters/theme/theme1.xml" Id="Rb9213f2407be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bd5c151b43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e69d07c38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f4c82d090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b9818bd464f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40e016463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e2702240e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ALEXANDERSEN TAK OG 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ALEXANDERSEN TAK OG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ALEXANDERSEN TAK OG SERVICE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ALEXANDERSEN TAK OG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ALEXANDERSEN TAK OG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ALEXANDERSEN TAK OG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Nydalsenga 40E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919 897 902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ALEXANDERSEN TAK OG SERVICE</a:t>
            </a:r>
          </a:p>
        </p:txBody>
      </p:sp>
    </p:spTree>
  </p:cSld>
  <p:clrMapOvr>
    <a:masterClrMapping xmlns:a="http://schemas.openxmlformats.org/drawingml/2006/main"/>
  </p:clrMapOvr>
</p:sld>
</file>