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ca30ec8a0d4e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0e2ce37caf4b54"/>
  </p:sldMasterIdLst>
  <p:sldIdLst>
    <p:sldId xmlns:r="http://schemas.openxmlformats.org/officeDocument/2006/relationships" id="256" r:id="Rfa9ed236dab24392"/>
    <p:sldId xmlns:r="http://schemas.openxmlformats.org/officeDocument/2006/relationships" id="257" r:id="R36c2a3fbb39e4947"/>
    <p:sldId xmlns:r="http://schemas.openxmlformats.org/officeDocument/2006/relationships" id="258" r:id="Refcde1b7801844de"/>
    <p:sldId xmlns:r="http://schemas.openxmlformats.org/officeDocument/2006/relationships" id="259" r:id="R9b615c34429d4a93"/>
    <p:sldId xmlns:r="http://schemas.openxmlformats.org/officeDocument/2006/relationships" id="260" r:id="Rdb946420130f4282"/>
    <p:sldId xmlns:r="http://schemas.openxmlformats.org/officeDocument/2006/relationships" id="261" r:id="R98b4cdbef8a547e7"/>
    <p:sldId xmlns:r="http://schemas.openxmlformats.org/officeDocument/2006/relationships" id="262" r:id="Rbbc4aa98a6a348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e2ce37caf4b54" /><Relationship Type="http://schemas.openxmlformats.org/officeDocument/2006/relationships/slide" Target="/ppt/slides/slide1.xml" Id="Rfa9ed236dab24392" /><Relationship Type="http://schemas.openxmlformats.org/officeDocument/2006/relationships/slide" Target="/ppt/slides/slide2.xml" Id="R36c2a3fbb39e4947" /><Relationship Type="http://schemas.openxmlformats.org/officeDocument/2006/relationships/slide" Target="/ppt/slides/slide3.xml" Id="Refcde1b7801844de" /><Relationship Type="http://schemas.openxmlformats.org/officeDocument/2006/relationships/slide" Target="/ppt/slides/slide4.xml" Id="R9b615c34429d4a93" /><Relationship Type="http://schemas.openxmlformats.org/officeDocument/2006/relationships/slide" Target="/ppt/slides/slide5.xml" Id="Rdb946420130f4282" /><Relationship Type="http://schemas.openxmlformats.org/officeDocument/2006/relationships/slide" Target="/ppt/slides/slide6.xml" Id="R98b4cdbef8a547e7" /><Relationship Type="http://schemas.openxmlformats.org/officeDocument/2006/relationships/slide" Target="/ppt/slides/slide7.xml" Id="Rbbc4aa98a6a348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e4e2a1dd444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7497bd2ea4833" /><Relationship Type="http://schemas.openxmlformats.org/officeDocument/2006/relationships/theme" Target="/ppt/slideMasters/theme/theme1.xml" Id="R921bed6c83d049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47497bd2ea48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de9a6241e4d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71f1edb4e4f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9c7f59dba4e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b359313494f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9d6693fcf42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c1e7b0bdc47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333923b8d4a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CAPITAL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1 133 186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17 427 146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21 333 976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30 214 702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AKSEL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Myrvollveien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lars@thorconsulting.no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