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586cc71cc04c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3c1adcfd414bc3"/>
  </p:sldMasterIdLst>
  <p:sldIdLst>
    <p:sldId xmlns:r="http://schemas.openxmlformats.org/officeDocument/2006/relationships" id="256" r:id="Racb70350a6374d13"/>
    <p:sldId xmlns:r="http://schemas.openxmlformats.org/officeDocument/2006/relationships" id="257" r:id="R651081145f574fd9"/>
    <p:sldId xmlns:r="http://schemas.openxmlformats.org/officeDocument/2006/relationships" id="258" r:id="R75d238ff900a4381"/>
    <p:sldId xmlns:r="http://schemas.openxmlformats.org/officeDocument/2006/relationships" id="259" r:id="R92a0ba2730634cec"/>
    <p:sldId xmlns:r="http://schemas.openxmlformats.org/officeDocument/2006/relationships" id="260" r:id="Rbb2cf4f990d94c95"/>
    <p:sldId xmlns:r="http://schemas.openxmlformats.org/officeDocument/2006/relationships" id="261" r:id="Rcae4b0a7f2834105"/>
    <p:sldId xmlns:r="http://schemas.openxmlformats.org/officeDocument/2006/relationships" id="262" r:id="R347b38d8862040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c1adcfd414bc3" /><Relationship Type="http://schemas.openxmlformats.org/officeDocument/2006/relationships/slide" Target="/ppt/slides/slide1.xml" Id="Racb70350a6374d13" /><Relationship Type="http://schemas.openxmlformats.org/officeDocument/2006/relationships/slide" Target="/ppt/slides/slide2.xml" Id="R651081145f574fd9" /><Relationship Type="http://schemas.openxmlformats.org/officeDocument/2006/relationships/slide" Target="/ppt/slides/slide3.xml" Id="R75d238ff900a4381" /><Relationship Type="http://schemas.openxmlformats.org/officeDocument/2006/relationships/slide" Target="/ppt/slides/slide4.xml" Id="R92a0ba2730634cec" /><Relationship Type="http://schemas.openxmlformats.org/officeDocument/2006/relationships/slide" Target="/ppt/slides/slide5.xml" Id="Rbb2cf4f990d94c95" /><Relationship Type="http://schemas.openxmlformats.org/officeDocument/2006/relationships/slide" Target="/ppt/slides/slide6.xml" Id="Rcae4b0a7f2834105" /><Relationship Type="http://schemas.openxmlformats.org/officeDocument/2006/relationships/slide" Target="/ppt/slides/slide7.xml" Id="R347b38d8862040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29586491b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614a1c78242db" /><Relationship Type="http://schemas.openxmlformats.org/officeDocument/2006/relationships/theme" Target="/ppt/slideMasters/theme/theme1.xml" Id="R97a246915b8841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4614a1c782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1ea2527f3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d940be2b742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dfdfd9e5b43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d9b845b8848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8fdaf01ae4f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247d969b24f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721eaf941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1 252 004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1 019 477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3 906 831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14 747 618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