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3df77d6d031453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a35d4313bbe41fe"/>
  </p:sldMasterIdLst>
  <p:sldIdLst>
    <p:sldId xmlns:r="http://schemas.openxmlformats.org/officeDocument/2006/relationships" id="256" r:id="Rb086e5849edc4d15"/>
    <p:sldId xmlns:r="http://schemas.openxmlformats.org/officeDocument/2006/relationships" id="257" r:id="Rcf48b35da19d4e36"/>
    <p:sldId xmlns:r="http://schemas.openxmlformats.org/officeDocument/2006/relationships" id="258" r:id="Rb54c1e741bac4f7a"/>
    <p:sldId xmlns:r="http://schemas.openxmlformats.org/officeDocument/2006/relationships" id="259" r:id="R4d3dbce0bcca4da9"/>
    <p:sldId xmlns:r="http://schemas.openxmlformats.org/officeDocument/2006/relationships" id="260" r:id="R2bc68180e3fb4740"/>
    <p:sldId xmlns:r="http://schemas.openxmlformats.org/officeDocument/2006/relationships" id="261" r:id="R92bbe02cf19340be"/>
    <p:sldId xmlns:r="http://schemas.openxmlformats.org/officeDocument/2006/relationships" id="262" r:id="R49d2e8f9ac3242c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a35d4313bbe41fe" /><Relationship Type="http://schemas.openxmlformats.org/officeDocument/2006/relationships/slide" Target="/ppt/slides/slide1.xml" Id="Rb086e5849edc4d15" /><Relationship Type="http://schemas.openxmlformats.org/officeDocument/2006/relationships/slide" Target="/ppt/slides/slide2.xml" Id="Rcf48b35da19d4e36" /><Relationship Type="http://schemas.openxmlformats.org/officeDocument/2006/relationships/slide" Target="/ppt/slides/slide3.xml" Id="Rb54c1e741bac4f7a" /><Relationship Type="http://schemas.openxmlformats.org/officeDocument/2006/relationships/slide" Target="/ppt/slides/slide4.xml" Id="R4d3dbce0bcca4da9" /><Relationship Type="http://schemas.openxmlformats.org/officeDocument/2006/relationships/slide" Target="/ppt/slides/slide5.xml" Id="R2bc68180e3fb4740" /><Relationship Type="http://schemas.openxmlformats.org/officeDocument/2006/relationships/slide" Target="/ppt/slides/slide6.xml" Id="R92bbe02cf19340be" /><Relationship Type="http://schemas.openxmlformats.org/officeDocument/2006/relationships/slide" Target="/ppt/slides/slide7.xml" Id="R49d2e8f9ac3242c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1bbd4366eb8435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eba42955b6493e" /><Relationship Type="http://schemas.openxmlformats.org/officeDocument/2006/relationships/theme" Target="/ppt/slideMasters/theme/theme1.xml" Id="Rf431ab849ca4407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7eba42955b6493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ad4cb2eb7c4fa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96dded543e42e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2f537bc54d4e9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65d932c3f24f0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382f106eea455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c600622d8c42e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bf984c8ccd439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TOLLI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TOLLI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TOLLI AS ble etablert [år] og holder til i Finnøy.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TOLLI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TOLLI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TOLLI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743 824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−26 435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8 725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3 553 775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3 866 657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TOLLI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FRESTAD TOLLI HAROLD 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TOLLI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Kindingstadvegen 31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4160 Finnøy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919 916 613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TOLLI AS</a:t>
            </a:r>
          </a:p>
        </p:txBody>
      </p:sp>
    </p:spTree>
  </p:cSld>
  <p:clrMapOvr>
    <a:masterClrMapping xmlns:a="http://schemas.openxmlformats.org/drawingml/2006/main"/>
  </p:clrMapOvr>
</p:sld>
</file>