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8032d1380244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046d04ac6a4e10"/>
  </p:sldMasterIdLst>
  <p:sldIdLst>
    <p:sldId xmlns:r="http://schemas.openxmlformats.org/officeDocument/2006/relationships" id="256" r:id="R23a6d37853214de4"/>
    <p:sldId xmlns:r="http://schemas.openxmlformats.org/officeDocument/2006/relationships" id="257" r:id="R8e40f6da5d064540"/>
    <p:sldId xmlns:r="http://schemas.openxmlformats.org/officeDocument/2006/relationships" id="258" r:id="R4a1a5822c64843fc"/>
    <p:sldId xmlns:r="http://schemas.openxmlformats.org/officeDocument/2006/relationships" id="259" r:id="Rdabd0b4b528f43c2"/>
    <p:sldId xmlns:r="http://schemas.openxmlformats.org/officeDocument/2006/relationships" id="260" r:id="R1347deef2e584cef"/>
    <p:sldId xmlns:r="http://schemas.openxmlformats.org/officeDocument/2006/relationships" id="261" r:id="R7fcecba978bb435b"/>
    <p:sldId xmlns:r="http://schemas.openxmlformats.org/officeDocument/2006/relationships" id="262" r:id="R88b3e78d1cf644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046d04ac6a4e10" /><Relationship Type="http://schemas.openxmlformats.org/officeDocument/2006/relationships/slide" Target="/ppt/slides/slide1.xml" Id="R23a6d37853214de4" /><Relationship Type="http://schemas.openxmlformats.org/officeDocument/2006/relationships/slide" Target="/ppt/slides/slide2.xml" Id="R8e40f6da5d064540" /><Relationship Type="http://schemas.openxmlformats.org/officeDocument/2006/relationships/slide" Target="/ppt/slides/slide3.xml" Id="R4a1a5822c64843fc" /><Relationship Type="http://schemas.openxmlformats.org/officeDocument/2006/relationships/slide" Target="/ppt/slides/slide4.xml" Id="Rdabd0b4b528f43c2" /><Relationship Type="http://schemas.openxmlformats.org/officeDocument/2006/relationships/slide" Target="/ppt/slides/slide5.xml" Id="R1347deef2e584cef" /><Relationship Type="http://schemas.openxmlformats.org/officeDocument/2006/relationships/slide" Target="/ppt/slides/slide6.xml" Id="R7fcecba978bb435b" /><Relationship Type="http://schemas.openxmlformats.org/officeDocument/2006/relationships/slide" Target="/ppt/slides/slide7.xml" Id="R88b3e78d1cf644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d9a7bc58a349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f1c9a80cd43ce" /><Relationship Type="http://schemas.openxmlformats.org/officeDocument/2006/relationships/theme" Target="/ppt/slideMasters/theme/theme1.xml" Id="Ra35de1b774d748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5f1c9a80cd43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8550703fc47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72fca63bc41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7f8913b3941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d90bc060d43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c9e27ea854a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20e37d09546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f132db96f4e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CQ RESSURS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CQ RESSURS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ZHAN YUNLIN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ALVESTAD FREDRIK INGE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MOLTUBAKK VEGARD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Klingenberggata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919 948 949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