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738121b5d6d47a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a82b3c2d52a4f1a"/>
  </p:sldMasterIdLst>
  <p:sldIdLst>
    <p:sldId xmlns:r="http://schemas.openxmlformats.org/officeDocument/2006/relationships" id="256" r:id="R60792237fa014131"/>
    <p:sldId xmlns:r="http://schemas.openxmlformats.org/officeDocument/2006/relationships" id="257" r:id="Rd8d7c4ae23fe4f7a"/>
    <p:sldId xmlns:r="http://schemas.openxmlformats.org/officeDocument/2006/relationships" id="258" r:id="R11c16bef70ac4771"/>
    <p:sldId xmlns:r="http://schemas.openxmlformats.org/officeDocument/2006/relationships" id="259" r:id="R2fa6e39fdcec4ae2"/>
    <p:sldId xmlns:r="http://schemas.openxmlformats.org/officeDocument/2006/relationships" id="260" r:id="R6988425e8efc444c"/>
    <p:sldId xmlns:r="http://schemas.openxmlformats.org/officeDocument/2006/relationships" id="261" r:id="Rae98085460ea436b"/>
    <p:sldId xmlns:r="http://schemas.openxmlformats.org/officeDocument/2006/relationships" id="262" r:id="R1574dd23b14b490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a82b3c2d52a4f1a" /><Relationship Type="http://schemas.openxmlformats.org/officeDocument/2006/relationships/slide" Target="/ppt/slides/slide1.xml" Id="R60792237fa014131" /><Relationship Type="http://schemas.openxmlformats.org/officeDocument/2006/relationships/slide" Target="/ppt/slides/slide2.xml" Id="Rd8d7c4ae23fe4f7a" /><Relationship Type="http://schemas.openxmlformats.org/officeDocument/2006/relationships/slide" Target="/ppt/slides/slide3.xml" Id="R11c16bef70ac4771" /><Relationship Type="http://schemas.openxmlformats.org/officeDocument/2006/relationships/slide" Target="/ppt/slides/slide4.xml" Id="R2fa6e39fdcec4ae2" /><Relationship Type="http://schemas.openxmlformats.org/officeDocument/2006/relationships/slide" Target="/ppt/slides/slide5.xml" Id="R6988425e8efc444c" /><Relationship Type="http://schemas.openxmlformats.org/officeDocument/2006/relationships/slide" Target="/ppt/slides/slide6.xml" Id="Rae98085460ea436b" /><Relationship Type="http://schemas.openxmlformats.org/officeDocument/2006/relationships/slide" Target="/ppt/slides/slide7.xml" Id="R1574dd23b14b490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a904efeea6b4e8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37479d120d4af9" /><Relationship Type="http://schemas.openxmlformats.org/officeDocument/2006/relationships/theme" Target="/ppt/slideMasters/theme/theme1.xml" Id="R4de521ebf23c4ac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b37479d120d4af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1361be7393442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2253aa007d4f5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bbf069039c4b2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948bd3a94d451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d05939f3954aa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41a4aebe8347c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9e2f8d85964f6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4C-INVEST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4C-INVEST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4C-INVEST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4C-INVEST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4C-INVEST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4C-INVEST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−9 776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41 107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442 881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793 848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4C-INVEST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HOLSTED RUNE  –  56,3 %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HOLSTED RUNE  –  43,8 %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4C-INVEST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Furuveien 25B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0678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919 985 607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4C-INVEST AS</a:t>
            </a:r>
          </a:p>
        </p:txBody>
      </p:sp>
    </p:spTree>
  </p:cSld>
  <p:clrMapOvr>
    <a:masterClrMapping xmlns:a="http://schemas.openxmlformats.org/drawingml/2006/main"/>
  </p:clrMapOvr>
</p:sld>
</file>