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8f996664244a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ba0791534144e5"/>
  </p:sldMasterIdLst>
  <p:sldIdLst>
    <p:sldId xmlns:r="http://schemas.openxmlformats.org/officeDocument/2006/relationships" id="256" r:id="R29f14d9c669c4b28"/>
    <p:sldId xmlns:r="http://schemas.openxmlformats.org/officeDocument/2006/relationships" id="257" r:id="R80484a0a97cc49a1"/>
    <p:sldId xmlns:r="http://schemas.openxmlformats.org/officeDocument/2006/relationships" id="258" r:id="R26b8102338ec4eb7"/>
    <p:sldId xmlns:r="http://schemas.openxmlformats.org/officeDocument/2006/relationships" id="259" r:id="Rcfb073f7da5d4407"/>
    <p:sldId xmlns:r="http://schemas.openxmlformats.org/officeDocument/2006/relationships" id="260" r:id="R2a72814e59d747e9"/>
    <p:sldId xmlns:r="http://schemas.openxmlformats.org/officeDocument/2006/relationships" id="261" r:id="R61cade25f3ce4717"/>
    <p:sldId xmlns:r="http://schemas.openxmlformats.org/officeDocument/2006/relationships" id="262" r:id="Rd017340328a646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ba0791534144e5" /><Relationship Type="http://schemas.openxmlformats.org/officeDocument/2006/relationships/slide" Target="/ppt/slides/slide1.xml" Id="R29f14d9c669c4b28" /><Relationship Type="http://schemas.openxmlformats.org/officeDocument/2006/relationships/slide" Target="/ppt/slides/slide2.xml" Id="R80484a0a97cc49a1" /><Relationship Type="http://schemas.openxmlformats.org/officeDocument/2006/relationships/slide" Target="/ppt/slides/slide3.xml" Id="R26b8102338ec4eb7" /><Relationship Type="http://schemas.openxmlformats.org/officeDocument/2006/relationships/slide" Target="/ppt/slides/slide4.xml" Id="Rcfb073f7da5d4407" /><Relationship Type="http://schemas.openxmlformats.org/officeDocument/2006/relationships/slide" Target="/ppt/slides/slide5.xml" Id="R2a72814e59d747e9" /><Relationship Type="http://schemas.openxmlformats.org/officeDocument/2006/relationships/slide" Target="/ppt/slides/slide6.xml" Id="R61cade25f3ce4717" /><Relationship Type="http://schemas.openxmlformats.org/officeDocument/2006/relationships/slide" Target="/ppt/slides/slide7.xml" Id="Rd017340328a646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199cd99b204d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1911cba7d4a55" /><Relationship Type="http://schemas.openxmlformats.org/officeDocument/2006/relationships/theme" Target="/ppt/slideMasters/theme/theme1.xml" Id="R7301487ca85840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91911cba7d4a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2da5974ec4b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0b232f0fb4c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ca30a81134f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65e3549224b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08c9a059b44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a03a4188f46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82559ca1f41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DRÅPE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DRÅPE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DRÅPE ENTREPRENØR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DRÅPE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DRÅPE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DRÅPE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111 309 353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15 683 540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12 362 927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16 930 229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30 998 334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DRÅPE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DRÅPER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DRÅPE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Eikenga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post@draape.no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draape.no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920 044 352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DRÅPE ENTREPRENØR AS</a:t>
            </a:r>
          </a:p>
        </p:txBody>
      </p:sp>
    </p:spTree>
  </p:cSld>
  <p:clrMapOvr>
    <a:masterClrMapping xmlns:a="http://schemas.openxmlformats.org/drawingml/2006/main"/>
  </p:clrMapOvr>
</p:sld>
</file>