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48b050ccfb47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d90bdaa234456f"/>
  </p:sldMasterIdLst>
  <p:sldIdLst>
    <p:sldId xmlns:r="http://schemas.openxmlformats.org/officeDocument/2006/relationships" id="256" r:id="R66e209b2a27741ce"/>
    <p:sldId xmlns:r="http://schemas.openxmlformats.org/officeDocument/2006/relationships" id="257" r:id="Rd87939923067408a"/>
    <p:sldId xmlns:r="http://schemas.openxmlformats.org/officeDocument/2006/relationships" id="258" r:id="Rca4d29ef01924347"/>
    <p:sldId xmlns:r="http://schemas.openxmlformats.org/officeDocument/2006/relationships" id="259" r:id="R5475384626614bcd"/>
    <p:sldId xmlns:r="http://schemas.openxmlformats.org/officeDocument/2006/relationships" id="260" r:id="Ra7adceff16ea438b"/>
    <p:sldId xmlns:r="http://schemas.openxmlformats.org/officeDocument/2006/relationships" id="261" r:id="R508cc61e70424e37"/>
    <p:sldId xmlns:r="http://schemas.openxmlformats.org/officeDocument/2006/relationships" id="262" r:id="R40292df9285040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90bdaa234456f" /><Relationship Type="http://schemas.openxmlformats.org/officeDocument/2006/relationships/slide" Target="/ppt/slides/slide1.xml" Id="R66e209b2a27741ce" /><Relationship Type="http://schemas.openxmlformats.org/officeDocument/2006/relationships/slide" Target="/ppt/slides/slide2.xml" Id="Rd87939923067408a" /><Relationship Type="http://schemas.openxmlformats.org/officeDocument/2006/relationships/slide" Target="/ppt/slides/slide3.xml" Id="Rca4d29ef01924347" /><Relationship Type="http://schemas.openxmlformats.org/officeDocument/2006/relationships/slide" Target="/ppt/slides/slide4.xml" Id="R5475384626614bcd" /><Relationship Type="http://schemas.openxmlformats.org/officeDocument/2006/relationships/slide" Target="/ppt/slides/slide5.xml" Id="Ra7adceff16ea438b" /><Relationship Type="http://schemas.openxmlformats.org/officeDocument/2006/relationships/slide" Target="/ppt/slides/slide6.xml" Id="R508cc61e70424e37" /><Relationship Type="http://schemas.openxmlformats.org/officeDocument/2006/relationships/slide" Target="/ppt/slides/slide7.xml" Id="R40292df9285040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5f14ada7c49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8eb1eb21e43ac" /><Relationship Type="http://schemas.openxmlformats.org/officeDocument/2006/relationships/theme" Target="/ppt/slideMasters/theme/theme1.xml" Id="R9c334513c5a140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8eb1eb21e43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c6b2fffc34b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77750c35a44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b382698e7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0f0cd705a4d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aa1ce90a346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91b81bc6849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644164f5f4b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FREDILLE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FREDILLE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−715 723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26 438 151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27 764 146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MATHESON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NICOLE MATHESON-STETTLER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Matheson, Skaujordveien 7D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920 052 444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