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537b00ee4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cad565ee14de9"/>
  </p:sldMasterIdLst>
  <p:sldIdLst>
    <p:sldId xmlns:r="http://schemas.openxmlformats.org/officeDocument/2006/relationships" id="256" r:id="Ref5601433a49470e"/>
    <p:sldId xmlns:r="http://schemas.openxmlformats.org/officeDocument/2006/relationships" id="257" r:id="Re1d094ff17d74735"/>
    <p:sldId xmlns:r="http://schemas.openxmlformats.org/officeDocument/2006/relationships" id="258" r:id="R3e903a2801cc4a5c"/>
    <p:sldId xmlns:r="http://schemas.openxmlformats.org/officeDocument/2006/relationships" id="259" r:id="R793fa23208844107"/>
    <p:sldId xmlns:r="http://schemas.openxmlformats.org/officeDocument/2006/relationships" id="260" r:id="Rc5a2ac90f4b445ef"/>
    <p:sldId xmlns:r="http://schemas.openxmlformats.org/officeDocument/2006/relationships" id="261" r:id="Ra27454eec9da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cad565ee14de9" /><Relationship Type="http://schemas.openxmlformats.org/officeDocument/2006/relationships/slide" Target="/ppt/slides/slide1.xml" Id="Ref5601433a49470e" /><Relationship Type="http://schemas.openxmlformats.org/officeDocument/2006/relationships/slide" Target="/ppt/slides/slide2.xml" Id="Re1d094ff17d74735" /><Relationship Type="http://schemas.openxmlformats.org/officeDocument/2006/relationships/slide" Target="/ppt/slides/slide3.xml" Id="R3e903a2801cc4a5c" /><Relationship Type="http://schemas.openxmlformats.org/officeDocument/2006/relationships/slide" Target="/ppt/slides/slide4.xml" Id="R793fa23208844107" /><Relationship Type="http://schemas.openxmlformats.org/officeDocument/2006/relationships/slide" Target="/ppt/slides/slide5.xml" Id="Rc5a2ac90f4b445ef" /><Relationship Type="http://schemas.openxmlformats.org/officeDocument/2006/relationships/slide" Target="/ppt/slides/slide6.xml" Id="Ra27454eec9da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3b37eeb4a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fbec6ad5e45a6" /><Relationship Type="http://schemas.openxmlformats.org/officeDocument/2006/relationships/theme" Target="/ppt/slideMasters/theme/theme1.xml" Id="Rec2906dacfb3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fbec6ad5e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69965203b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b84e75d5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61de7a475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48aa54e2145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694216d94e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76d6ce7f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