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2e824d22f740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f0e87c1a34fde"/>
  </p:sldMasterIdLst>
  <p:sldIdLst>
    <p:sldId xmlns:r="http://schemas.openxmlformats.org/officeDocument/2006/relationships" id="256" r:id="R0cd915fd44404763"/>
    <p:sldId xmlns:r="http://schemas.openxmlformats.org/officeDocument/2006/relationships" id="257" r:id="R3406a890045e48f4"/>
    <p:sldId xmlns:r="http://schemas.openxmlformats.org/officeDocument/2006/relationships" id="258" r:id="Rb537b336032d4348"/>
    <p:sldId xmlns:r="http://schemas.openxmlformats.org/officeDocument/2006/relationships" id="259" r:id="R2a74d679b3a1422f"/>
    <p:sldId xmlns:r="http://schemas.openxmlformats.org/officeDocument/2006/relationships" id="260" r:id="R71f265158cf343ab"/>
    <p:sldId xmlns:r="http://schemas.openxmlformats.org/officeDocument/2006/relationships" id="261" r:id="R4237db29ca094b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f0e87c1a34fde" /><Relationship Type="http://schemas.openxmlformats.org/officeDocument/2006/relationships/slide" Target="/ppt/slides/slide1.xml" Id="R0cd915fd44404763" /><Relationship Type="http://schemas.openxmlformats.org/officeDocument/2006/relationships/slide" Target="/ppt/slides/slide2.xml" Id="R3406a890045e48f4" /><Relationship Type="http://schemas.openxmlformats.org/officeDocument/2006/relationships/slide" Target="/ppt/slides/slide3.xml" Id="Rb537b336032d4348" /><Relationship Type="http://schemas.openxmlformats.org/officeDocument/2006/relationships/slide" Target="/ppt/slides/slide4.xml" Id="R2a74d679b3a1422f" /><Relationship Type="http://schemas.openxmlformats.org/officeDocument/2006/relationships/slide" Target="/ppt/slides/slide5.xml" Id="R71f265158cf343ab" /><Relationship Type="http://schemas.openxmlformats.org/officeDocument/2006/relationships/slide" Target="/ppt/slides/slide6.xml" Id="R4237db29ca094b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684a6469a46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b6759823546f0" /><Relationship Type="http://schemas.openxmlformats.org/officeDocument/2006/relationships/theme" Target="/ppt/slideMasters/theme/theme1.xml" Id="Rcd3d0b777f8a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b67598235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1f26df17845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78e56580f40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874bdcb83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df1165f8e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5645553fd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b06de789348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