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cdfac07c6b4b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9032693de5470d"/>
  </p:sldMasterIdLst>
  <p:sldIdLst>
    <p:sldId xmlns:r="http://schemas.openxmlformats.org/officeDocument/2006/relationships" id="256" r:id="Rd3e6290edf444806"/>
    <p:sldId xmlns:r="http://schemas.openxmlformats.org/officeDocument/2006/relationships" id="257" r:id="Rfc5668e6ac314375"/>
    <p:sldId xmlns:r="http://schemas.openxmlformats.org/officeDocument/2006/relationships" id="258" r:id="R013d2ef897174ef1"/>
    <p:sldId xmlns:r="http://schemas.openxmlformats.org/officeDocument/2006/relationships" id="259" r:id="R7c32764bc6cc44d9"/>
    <p:sldId xmlns:r="http://schemas.openxmlformats.org/officeDocument/2006/relationships" id="260" r:id="R677c6ed030c74eb8"/>
    <p:sldId xmlns:r="http://schemas.openxmlformats.org/officeDocument/2006/relationships" id="261" r:id="Rafbf33946f8547c8"/>
    <p:sldId xmlns:r="http://schemas.openxmlformats.org/officeDocument/2006/relationships" id="262" r:id="Re8b07cbc9b5448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032693de5470d" /><Relationship Type="http://schemas.openxmlformats.org/officeDocument/2006/relationships/slide" Target="/ppt/slides/slide1.xml" Id="Rd3e6290edf444806" /><Relationship Type="http://schemas.openxmlformats.org/officeDocument/2006/relationships/slide" Target="/ppt/slides/slide2.xml" Id="Rfc5668e6ac314375" /><Relationship Type="http://schemas.openxmlformats.org/officeDocument/2006/relationships/slide" Target="/ppt/slides/slide3.xml" Id="R013d2ef897174ef1" /><Relationship Type="http://schemas.openxmlformats.org/officeDocument/2006/relationships/slide" Target="/ppt/slides/slide4.xml" Id="R7c32764bc6cc44d9" /><Relationship Type="http://schemas.openxmlformats.org/officeDocument/2006/relationships/slide" Target="/ppt/slides/slide5.xml" Id="R677c6ed030c74eb8" /><Relationship Type="http://schemas.openxmlformats.org/officeDocument/2006/relationships/slide" Target="/ppt/slides/slide6.xml" Id="Rafbf33946f8547c8" /><Relationship Type="http://schemas.openxmlformats.org/officeDocument/2006/relationships/slide" Target="/ppt/slides/slide7.xml" Id="Re8b07cbc9b5448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fc8a7c4f14c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481ba15774104" /><Relationship Type="http://schemas.openxmlformats.org/officeDocument/2006/relationships/theme" Target="/ppt/slideMasters/theme/theme1.xml" Id="R47b2461adb694b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a481ba157741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02e1cf12b4d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2bb69e138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f01a8252a47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7b658ad8c48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3148b25a44d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a64dd7cc247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b18bf8b7f4c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