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cf9abee96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5f5b8a7ad4eab"/>
  </p:sldMasterIdLst>
  <p:sldIdLst>
    <p:sldId xmlns:r="http://schemas.openxmlformats.org/officeDocument/2006/relationships" id="256" r:id="Rb5f58a12eb654175"/>
    <p:sldId xmlns:r="http://schemas.openxmlformats.org/officeDocument/2006/relationships" id="257" r:id="R725cdfd892864753"/>
    <p:sldId xmlns:r="http://schemas.openxmlformats.org/officeDocument/2006/relationships" id="258" r:id="R5337934453f942b1"/>
    <p:sldId xmlns:r="http://schemas.openxmlformats.org/officeDocument/2006/relationships" id="259" r:id="Rbb839039f3a54f09"/>
    <p:sldId xmlns:r="http://schemas.openxmlformats.org/officeDocument/2006/relationships" id="260" r:id="R811df356fbff400c"/>
    <p:sldId xmlns:r="http://schemas.openxmlformats.org/officeDocument/2006/relationships" id="261" r:id="R278673e41b2e40ea"/>
    <p:sldId xmlns:r="http://schemas.openxmlformats.org/officeDocument/2006/relationships" id="262" r:id="Rf8d5990f0b6b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5f5b8a7ad4eab" /><Relationship Type="http://schemas.openxmlformats.org/officeDocument/2006/relationships/slide" Target="/ppt/slides/slide1.xml" Id="Rb5f58a12eb654175" /><Relationship Type="http://schemas.openxmlformats.org/officeDocument/2006/relationships/slide" Target="/ppt/slides/slide2.xml" Id="R725cdfd892864753" /><Relationship Type="http://schemas.openxmlformats.org/officeDocument/2006/relationships/slide" Target="/ppt/slides/slide3.xml" Id="R5337934453f942b1" /><Relationship Type="http://schemas.openxmlformats.org/officeDocument/2006/relationships/slide" Target="/ppt/slides/slide4.xml" Id="Rbb839039f3a54f09" /><Relationship Type="http://schemas.openxmlformats.org/officeDocument/2006/relationships/slide" Target="/ppt/slides/slide5.xml" Id="R811df356fbff400c" /><Relationship Type="http://schemas.openxmlformats.org/officeDocument/2006/relationships/slide" Target="/ppt/slides/slide6.xml" Id="R278673e41b2e40ea" /><Relationship Type="http://schemas.openxmlformats.org/officeDocument/2006/relationships/slide" Target="/ppt/slides/slide7.xml" Id="Rf8d5990f0b6b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9c9f132e1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022cf8e5475b" /><Relationship Type="http://schemas.openxmlformats.org/officeDocument/2006/relationships/theme" Target="/ppt/slideMasters/theme/theme1.xml" Id="R309e5f1438d4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3022cf8e5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ada28192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b1da10015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dbe4bfc0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7bc5822da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8ff73c33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584d9a4a47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8fe44b2e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GEIR NORMANN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SONDRE NORMANN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ELINE FROHOLDT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JOHANSSEN NORA FROHOLDT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