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e49f31f47c45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4bc8124062462f"/>
  </p:sldMasterIdLst>
  <p:sldIdLst>
    <p:sldId xmlns:r="http://schemas.openxmlformats.org/officeDocument/2006/relationships" id="256" r:id="Rc0e3d44196504353"/>
    <p:sldId xmlns:r="http://schemas.openxmlformats.org/officeDocument/2006/relationships" id="257" r:id="Rc052fd1201e744d2"/>
    <p:sldId xmlns:r="http://schemas.openxmlformats.org/officeDocument/2006/relationships" id="258" r:id="R0f3e358886a6472f"/>
    <p:sldId xmlns:r="http://schemas.openxmlformats.org/officeDocument/2006/relationships" id="259" r:id="R60eb59fd336c4052"/>
    <p:sldId xmlns:r="http://schemas.openxmlformats.org/officeDocument/2006/relationships" id="260" r:id="R804326c645874970"/>
    <p:sldId xmlns:r="http://schemas.openxmlformats.org/officeDocument/2006/relationships" id="261" r:id="R9b4abeeab41d40b9"/>
    <p:sldId xmlns:r="http://schemas.openxmlformats.org/officeDocument/2006/relationships" id="262" r:id="R831c58a343b348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4bc8124062462f" /><Relationship Type="http://schemas.openxmlformats.org/officeDocument/2006/relationships/slide" Target="/ppt/slides/slide1.xml" Id="Rc0e3d44196504353" /><Relationship Type="http://schemas.openxmlformats.org/officeDocument/2006/relationships/slide" Target="/ppt/slides/slide2.xml" Id="Rc052fd1201e744d2" /><Relationship Type="http://schemas.openxmlformats.org/officeDocument/2006/relationships/slide" Target="/ppt/slides/slide3.xml" Id="R0f3e358886a6472f" /><Relationship Type="http://schemas.openxmlformats.org/officeDocument/2006/relationships/slide" Target="/ppt/slides/slide4.xml" Id="R60eb59fd336c4052" /><Relationship Type="http://schemas.openxmlformats.org/officeDocument/2006/relationships/slide" Target="/ppt/slides/slide5.xml" Id="R804326c645874970" /><Relationship Type="http://schemas.openxmlformats.org/officeDocument/2006/relationships/slide" Target="/ppt/slides/slide6.xml" Id="R9b4abeeab41d40b9" /><Relationship Type="http://schemas.openxmlformats.org/officeDocument/2006/relationships/slide" Target="/ppt/slides/slide7.xml" Id="R831c58a343b348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f0cee7bad141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1c5b220064349" /><Relationship Type="http://schemas.openxmlformats.org/officeDocument/2006/relationships/theme" Target="/ppt/slideMasters/theme/theme1.xml" Id="Rab79a0a91ee844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d1c5b2200643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c176dac154e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5a933c6164c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c9b894f5448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f0ceee65246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0a01f630b4d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86fd208b243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4deb694aa48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LOCUS HYDRO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LOCUS HYDRO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32 027 895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−21 332 940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−89 288 779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245 339 741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926 923 548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ACHORVIC HYDRO LIMIDED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ACHORVIC HYDRO LIMIDED  –  40,8 %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BLÅFALL AS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VANNKRAFT INVEST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