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3a9045275a42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75d749eb4e4181"/>
  </p:sldMasterIdLst>
  <p:sldIdLst>
    <p:sldId xmlns:r="http://schemas.openxmlformats.org/officeDocument/2006/relationships" id="256" r:id="R58b48e0d816c47f8"/>
    <p:sldId xmlns:r="http://schemas.openxmlformats.org/officeDocument/2006/relationships" id="257" r:id="Red3d1a2d54fe43e3"/>
    <p:sldId xmlns:r="http://schemas.openxmlformats.org/officeDocument/2006/relationships" id="258" r:id="R7403c44f870844ce"/>
    <p:sldId xmlns:r="http://schemas.openxmlformats.org/officeDocument/2006/relationships" id="259" r:id="R13e2ee02c607498a"/>
    <p:sldId xmlns:r="http://schemas.openxmlformats.org/officeDocument/2006/relationships" id="260" r:id="Raf8e689315b345b8"/>
    <p:sldId xmlns:r="http://schemas.openxmlformats.org/officeDocument/2006/relationships" id="261" r:id="Re3d86ffa4bb745a0"/>
    <p:sldId xmlns:r="http://schemas.openxmlformats.org/officeDocument/2006/relationships" id="262" r:id="Red604b4bccb04d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75d749eb4e4181" /><Relationship Type="http://schemas.openxmlformats.org/officeDocument/2006/relationships/slide" Target="/ppt/slides/slide1.xml" Id="R58b48e0d816c47f8" /><Relationship Type="http://schemas.openxmlformats.org/officeDocument/2006/relationships/slide" Target="/ppt/slides/slide2.xml" Id="Red3d1a2d54fe43e3" /><Relationship Type="http://schemas.openxmlformats.org/officeDocument/2006/relationships/slide" Target="/ppt/slides/slide3.xml" Id="R7403c44f870844ce" /><Relationship Type="http://schemas.openxmlformats.org/officeDocument/2006/relationships/slide" Target="/ppt/slides/slide4.xml" Id="R13e2ee02c607498a" /><Relationship Type="http://schemas.openxmlformats.org/officeDocument/2006/relationships/slide" Target="/ppt/slides/slide5.xml" Id="Raf8e689315b345b8" /><Relationship Type="http://schemas.openxmlformats.org/officeDocument/2006/relationships/slide" Target="/ppt/slides/slide6.xml" Id="Re3d86ffa4bb745a0" /><Relationship Type="http://schemas.openxmlformats.org/officeDocument/2006/relationships/slide" Target="/ppt/slides/slide7.xml" Id="Red604b4bccb04d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75ae82815043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80fecdb1a4a5c" /><Relationship Type="http://schemas.openxmlformats.org/officeDocument/2006/relationships/theme" Target="/ppt/slideMasters/theme/theme1.xml" Id="R74613cabe3ff42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e80fecdb1a4a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93d79bfc548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64d9e4b7742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8628333c74a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3d3dd6b3042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fb23a656844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1e9253c1844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b6dc8533243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V1 NORDIC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V1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 NORDIC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V1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V1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V1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−846 825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−840 868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317 328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V1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INTENS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K&amp;D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V1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Øierudåsen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1449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920 178 413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V1 NORDIC AS</a:t>
            </a:r>
          </a:p>
        </p:txBody>
      </p:sp>
    </p:spTree>
  </p:cSld>
  <p:clrMapOvr>
    <a:masterClrMapping xmlns:a="http://schemas.openxmlformats.org/drawingml/2006/main"/>
  </p:clrMapOvr>
</p:sld>
</file>