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29f5f5ce6a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1431633386452e"/>
  </p:sldMasterIdLst>
  <p:sldIdLst>
    <p:sldId xmlns:r="http://schemas.openxmlformats.org/officeDocument/2006/relationships" id="256" r:id="R5dd505f895064dd8"/>
    <p:sldId xmlns:r="http://schemas.openxmlformats.org/officeDocument/2006/relationships" id="257" r:id="R54e958d772d4445c"/>
    <p:sldId xmlns:r="http://schemas.openxmlformats.org/officeDocument/2006/relationships" id="258" r:id="R2ddf6f26698b46d1"/>
    <p:sldId xmlns:r="http://schemas.openxmlformats.org/officeDocument/2006/relationships" id="259" r:id="R472284b8565d4fb0"/>
    <p:sldId xmlns:r="http://schemas.openxmlformats.org/officeDocument/2006/relationships" id="260" r:id="Re2ba2362205543e8"/>
    <p:sldId xmlns:r="http://schemas.openxmlformats.org/officeDocument/2006/relationships" id="261" r:id="Rb4c66940d86b4ba3"/>
    <p:sldId xmlns:r="http://schemas.openxmlformats.org/officeDocument/2006/relationships" id="262" r:id="R7324172f9924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431633386452e" /><Relationship Type="http://schemas.openxmlformats.org/officeDocument/2006/relationships/slide" Target="/ppt/slides/slide1.xml" Id="R5dd505f895064dd8" /><Relationship Type="http://schemas.openxmlformats.org/officeDocument/2006/relationships/slide" Target="/ppt/slides/slide2.xml" Id="R54e958d772d4445c" /><Relationship Type="http://schemas.openxmlformats.org/officeDocument/2006/relationships/slide" Target="/ppt/slides/slide3.xml" Id="R2ddf6f26698b46d1" /><Relationship Type="http://schemas.openxmlformats.org/officeDocument/2006/relationships/slide" Target="/ppt/slides/slide4.xml" Id="R472284b8565d4fb0" /><Relationship Type="http://schemas.openxmlformats.org/officeDocument/2006/relationships/slide" Target="/ppt/slides/slide5.xml" Id="Re2ba2362205543e8" /><Relationship Type="http://schemas.openxmlformats.org/officeDocument/2006/relationships/slide" Target="/ppt/slides/slide6.xml" Id="Rb4c66940d86b4ba3" /><Relationship Type="http://schemas.openxmlformats.org/officeDocument/2006/relationships/slide" Target="/ppt/slides/slide7.xml" Id="R7324172f9924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1de50f3a9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9e597893d48da" /><Relationship Type="http://schemas.openxmlformats.org/officeDocument/2006/relationships/theme" Target="/ppt/slideMasters/theme/theme1.xml" Id="R7cd40e280992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9e597893d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ed07dc02849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f61024f3e4b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3acfb98b46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199cfd9ee4e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eaa64ceb440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43de91fd84f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76114d321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 FISH CATERING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 FISH CATERING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PAVLOVA KARINA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920 194 516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FISH CATERING AS</a:t>
            </a:r>
          </a:p>
        </p:txBody>
      </p:sp>
    </p:spTree>
  </p:cSld>
  <p:clrMapOvr>
    <a:masterClrMapping xmlns:a="http://schemas.openxmlformats.org/drawingml/2006/main"/>
  </p:clrMapOvr>
</p:sld>
</file>