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2f8ee98c3244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e1379eac844b8"/>
  </p:sldMasterIdLst>
  <p:sldIdLst>
    <p:sldId xmlns:r="http://schemas.openxmlformats.org/officeDocument/2006/relationships" id="256" r:id="Re6cee58aed3e41f8"/>
    <p:sldId xmlns:r="http://schemas.openxmlformats.org/officeDocument/2006/relationships" id="257" r:id="Rdb64cbdb7c4a4713"/>
    <p:sldId xmlns:r="http://schemas.openxmlformats.org/officeDocument/2006/relationships" id="258" r:id="Re4a928041d3347b8"/>
    <p:sldId xmlns:r="http://schemas.openxmlformats.org/officeDocument/2006/relationships" id="259" r:id="Rca5b7a3b8d3943f6"/>
    <p:sldId xmlns:r="http://schemas.openxmlformats.org/officeDocument/2006/relationships" id="260" r:id="R6edda4ceca64430e"/>
    <p:sldId xmlns:r="http://schemas.openxmlformats.org/officeDocument/2006/relationships" id="261" r:id="R42e95ccad7424392"/>
    <p:sldId xmlns:r="http://schemas.openxmlformats.org/officeDocument/2006/relationships" id="262" r:id="Rc7d3d2977c3047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e1379eac844b8" /><Relationship Type="http://schemas.openxmlformats.org/officeDocument/2006/relationships/slide" Target="/ppt/slides/slide1.xml" Id="Re6cee58aed3e41f8" /><Relationship Type="http://schemas.openxmlformats.org/officeDocument/2006/relationships/slide" Target="/ppt/slides/slide2.xml" Id="Rdb64cbdb7c4a4713" /><Relationship Type="http://schemas.openxmlformats.org/officeDocument/2006/relationships/slide" Target="/ppt/slides/slide3.xml" Id="Re4a928041d3347b8" /><Relationship Type="http://schemas.openxmlformats.org/officeDocument/2006/relationships/slide" Target="/ppt/slides/slide4.xml" Id="Rca5b7a3b8d3943f6" /><Relationship Type="http://schemas.openxmlformats.org/officeDocument/2006/relationships/slide" Target="/ppt/slides/slide5.xml" Id="R6edda4ceca64430e" /><Relationship Type="http://schemas.openxmlformats.org/officeDocument/2006/relationships/slide" Target="/ppt/slides/slide6.xml" Id="R42e95ccad7424392" /><Relationship Type="http://schemas.openxmlformats.org/officeDocument/2006/relationships/slide" Target="/ppt/slides/slide7.xml" Id="Rc7d3d2977c3047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01d86e479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d177a63904e3f" /><Relationship Type="http://schemas.openxmlformats.org/officeDocument/2006/relationships/theme" Target="/ppt/slideMasters/theme/theme1.xml" Id="R2d7e09fb6b8b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d177a6390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a4521c38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e551c44c2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edc39e444e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5fd3a045c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0ee56168f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fdab035eb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b794c7065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 INVESTMENTS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11 731 265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35 878 987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36 243 909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ANDREAS FROST TRAAHOLT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Skiparviklia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INVESTMENTS AS</a:t>
            </a:r>
          </a:p>
        </p:txBody>
      </p:sp>
    </p:spTree>
  </p:cSld>
  <p:clrMapOvr>
    <a:masterClrMapping xmlns:a="http://schemas.openxmlformats.org/drawingml/2006/main"/>
  </p:clrMapOvr>
</p:sld>
</file>