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a44e9b4a0041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1a92a40db34f6d"/>
  </p:sldMasterIdLst>
  <p:sldIdLst>
    <p:sldId xmlns:r="http://schemas.openxmlformats.org/officeDocument/2006/relationships" id="256" r:id="Rc63783a9a21249ec"/>
    <p:sldId xmlns:r="http://schemas.openxmlformats.org/officeDocument/2006/relationships" id="257" r:id="Rf113b072b3a744c1"/>
    <p:sldId xmlns:r="http://schemas.openxmlformats.org/officeDocument/2006/relationships" id="258" r:id="R7744ac6b173f4f81"/>
    <p:sldId xmlns:r="http://schemas.openxmlformats.org/officeDocument/2006/relationships" id="259" r:id="Rad5cc618fc5c4e07"/>
    <p:sldId xmlns:r="http://schemas.openxmlformats.org/officeDocument/2006/relationships" id="260" r:id="R8fa562897c9a4190"/>
    <p:sldId xmlns:r="http://schemas.openxmlformats.org/officeDocument/2006/relationships" id="261" r:id="Rfadedcc8eddd49cb"/>
    <p:sldId xmlns:r="http://schemas.openxmlformats.org/officeDocument/2006/relationships" id="262" r:id="R304cf12e23bd4e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1a92a40db34f6d" /><Relationship Type="http://schemas.openxmlformats.org/officeDocument/2006/relationships/slide" Target="/ppt/slides/slide1.xml" Id="Rc63783a9a21249ec" /><Relationship Type="http://schemas.openxmlformats.org/officeDocument/2006/relationships/slide" Target="/ppt/slides/slide2.xml" Id="Rf113b072b3a744c1" /><Relationship Type="http://schemas.openxmlformats.org/officeDocument/2006/relationships/slide" Target="/ppt/slides/slide3.xml" Id="R7744ac6b173f4f81" /><Relationship Type="http://schemas.openxmlformats.org/officeDocument/2006/relationships/slide" Target="/ppt/slides/slide4.xml" Id="Rad5cc618fc5c4e07" /><Relationship Type="http://schemas.openxmlformats.org/officeDocument/2006/relationships/slide" Target="/ppt/slides/slide5.xml" Id="R8fa562897c9a4190" /><Relationship Type="http://schemas.openxmlformats.org/officeDocument/2006/relationships/slide" Target="/ppt/slides/slide6.xml" Id="Rfadedcc8eddd49cb" /><Relationship Type="http://schemas.openxmlformats.org/officeDocument/2006/relationships/slide" Target="/ppt/slides/slide7.xml" Id="R304cf12e23bd4e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a64b1a757048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27ac5aea24182" /><Relationship Type="http://schemas.openxmlformats.org/officeDocument/2006/relationships/theme" Target="/ppt/slideMasters/theme/theme1.xml" Id="R8c6a06ed377243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f27ac5aea241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a76387e0f54f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38fa7341042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7642a1f39649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c40cad5e348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82da3eb6045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0e83822b14a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251e663744d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TTJ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TTJ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617 992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355 291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362 563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2 541 115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2 543 409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TRINE TORNLUND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Damlia 183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920 202 713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TTJ HOLDING AS</a:t>
            </a:r>
          </a:p>
        </p:txBody>
      </p:sp>
    </p:spTree>
  </p:cSld>
  <p:clrMapOvr>
    <a:masterClrMapping xmlns:a="http://schemas.openxmlformats.org/drawingml/2006/main"/>
  </p:clrMapOvr>
</p:sld>
</file>