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117818ea7948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b722809f414dff"/>
  </p:sldMasterIdLst>
  <p:sldIdLst>
    <p:sldId xmlns:r="http://schemas.openxmlformats.org/officeDocument/2006/relationships" id="256" r:id="R18f59bf50577456a"/>
    <p:sldId xmlns:r="http://schemas.openxmlformats.org/officeDocument/2006/relationships" id="257" r:id="R7e69a003984247e1"/>
    <p:sldId xmlns:r="http://schemas.openxmlformats.org/officeDocument/2006/relationships" id="258" r:id="R253377b38c104aae"/>
    <p:sldId xmlns:r="http://schemas.openxmlformats.org/officeDocument/2006/relationships" id="259" r:id="R4739e326f1b74c59"/>
    <p:sldId xmlns:r="http://schemas.openxmlformats.org/officeDocument/2006/relationships" id="260" r:id="R616fb209e30644d6"/>
    <p:sldId xmlns:r="http://schemas.openxmlformats.org/officeDocument/2006/relationships" id="261" r:id="R5f370e10798341a1"/>
    <p:sldId xmlns:r="http://schemas.openxmlformats.org/officeDocument/2006/relationships" id="262" r:id="R78a673d6d98b44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b722809f414dff" /><Relationship Type="http://schemas.openxmlformats.org/officeDocument/2006/relationships/slide" Target="/ppt/slides/slide1.xml" Id="R18f59bf50577456a" /><Relationship Type="http://schemas.openxmlformats.org/officeDocument/2006/relationships/slide" Target="/ppt/slides/slide2.xml" Id="R7e69a003984247e1" /><Relationship Type="http://schemas.openxmlformats.org/officeDocument/2006/relationships/slide" Target="/ppt/slides/slide3.xml" Id="R253377b38c104aae" /><Relationship Type="http://schemas.openxmlformats.org/officeDocument/2006/relationships/slide" Target="/ppt/slides/slide4.xml" Id="R4739e326f1b74c59" /><Relationship Type="http://schemas.openxmlformats.org/officeDocument/2006/relationships/slide" Target="/ppt/slides/slide5.xml" Id="R616fb209e30644d6" /><Relationship Type="http://schemas.openxmlformats.org/officeDocument/2006/relationships/slide" Target="/ppt/slides/slide6.xml" Id="R5f370e10798341a1" /><Relationship Type="http://schemas.openxmlformats.org/officeDocument/2006/relationships/slide" Target="/ppt/slides/slide7.xml" Id="R78a673d6d98b44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33af84dedb47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69e0b28cb40f8" /><Relationship Type="http://schemas.openxmlformats.org/officeDocument/2006/relationships/theme" Target="/ppt/slideMasters/theme/theme1.xml" Id="Re305a504e89641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769e0b28cb40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276880b574c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971cd8f2245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2b89b3c6c42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9d5f712a449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42dc5b9f046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a803e4dfa44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a6003bb164f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PORTER SERVICE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PORTER SERVICE NORWAY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1 713 835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−213 496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−182 987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KINN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VIK-JOHNSEN MORTEN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920 238 513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