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a6807a59c4c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873734f804d61"/>
  </p:sldMasterIdLst>
  <p:sldIdLst>
    <p:sldId xmlns:r="http://schemas.openxmlformats.org/officeDocument/2006/relationships" id="256" r:id="R62867b211f154240"/>
    <p:sldId xmlns:r="http://schemas.openxmlformats.org/officeDocument/2006/relationships" id="257" r:id="Ra46607a92eb0478a"/>
    <p:sldId xmlns:r="http://schemas.openxmlformats.org/officeDocument/2006/relationships" id="258" r:id="Rdecddee547134ff6"/>
    <p:sldId xmlns:r="http://schemas.openxmlformats.org/officeDocument/2006/relationships" id="259" r:id="R231f58fcd26d46fc"/>
    <p:sldId xmlns:r="http://schemas.openxmlformats.org/officeDocument/2006/relationships" id="260" r:id="R2b09118c31c54c03"/>
    <p:sldId xmlns:r="http://schemas.openxmlformats.org/officeDocument/2006/relationships" id="261" r:id="R55b3333932d6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873734f804d61" /><Relationship Type="http://schemas.openxmlformats.org/officeDocument/2006/relationships/slide" Target="/ppt/slides/slide1.xml" Id="R62867b211f154240" /><Relationship Type="http://schemas.openxmlformats.org/officeDocument/2006/relationships/slide" Target="/ppt/slides/slide2.xml" Id="Ra46607a92eb0478a" /><Relationship Type="http://schemas.openxmlformats.org/officeDocument/2006/relationships/slide" Target="/ppt/slides/slide3.xml" Id="Rdecddee547134ff6" /><Relationship Type="http://schemas.openxmlformats.org/officeDocument/2006/relationships/slide" Target="/ppt/slides/slide4.xml" Id="R231f58fcd26d46fc" /><Relationship Type="http://schemas.openxmlformats.org/officeDocument/2006/relationships/slide" Target="/ppt/slides/slide5.xml" Id="R2b09118c31c54c03" /><Relationship Type="http://schemas.openxmlformats.org/officeDocument/2006/relationships/slide" Target="/ppt/slides/slide6.xml" Id="R55b3333932d6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c18bcee63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95542bd04f48" /><Relationship Type="http://schemas.openxmlformats.org/officeDocument/2006/relationships/theme" Target="/ppt/slideMasters/theme/theme1.xml" Id="R19bc5567297e47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f95542bd0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606c131df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c0c1f36354d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ee8d8ff2c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a2057922e42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aae611789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8296953574e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