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e61c92f3a4d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6820a11444314"/>
  </p:sldMasterIdLst>
  <p:sldIdLst>
    <p:sldId xmlns:r="http://schemas.openxmlformats.org/officeDocument/2006/relationships" id="256" r:id="R660d1261a2744afe"/>
    <p:sldId xmlns:r="http://schemas.openxmlformats.org/officeDocument/2006/relationships" id="257" r:id="Rf456c48c7d1448a2"/>
    <p:sldId xmlns:r="http://schemas.openxmlformats.org/officeDocument/2006/relationships" id="258" r:id="R9899394ec5c44b70"/>
    <p:sldId xmlns:r="http://schemas.openxmlformats.org/officeDocument/2006/relationships" id="259" r:id="R02fbb16a08304760"/>
    <p:sldId xmlns:r="http://schemas.openxmlformats.org/officeDocument/2006/relationships" id="260" r:id="Rab515f2f76eb4d0f"/>
    <p:sldId xmlns:r="http://schemas.openxmlformats.org/officeDocument/2006/relationships" id="261" r:id="R31265db9ca5b44f3"/>
    <p:sldId xmlns:r="http://schemas.openxmlformats.org/officeDocument/2006/relationships" id="262" r:id="R22a434adb013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6820a11444314" /><Relationship Type="http://schemas.openxmlformats.org/officeDocument/2006/relationships/slide" Target="/ppt/slides/slide1.xml" Id="R660d1261a2744afe" /><Relationship Type="http://schemas.openxmlformats.org/officeDocument/2006/relationships/slide" Target="/ppt/slides/slide2.xml" Id="Rf456c48c7d1448a2" /><Relationship Type="http://schemas.openxmlformats.org/officeDocument/2006/relationships/slide" Target="/ppt/slides/slide3.xml" Id="R9899394ec5c44b70" /><Relationship Type="http://schemas.openxmlformats.org/officeDocument/2006/relationships/slide" Target="/ppt/slides/slide4.xml" Id="R02fbb16a08304760" /><Relationship Type="http://schemas.openxmlformats.org/officeDocument/2006/relationships/slide" Target="/ppt/slides/slide5.xml" Id="Rab515f2f76eb4d0f" /><Relationship Type="http://schemas.openxmlformats.org/officeDocument/2006/relationships/slide" Target="/ppt/slides/slide6.xml" Id="R31265db9ca5b44f3" /><Relationship Type="http://schemas.openxmlformats.org/officeDocument/2006/relationships/slide" Target="/ppt/slides/slide7.xml" Id="R22a434adb013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a8387c0ef41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778e31aa24309" /><Relationship Type="http://schemas.openxmlformats.org/officeDocument/2006/relationships/theme" Target="/ppt/slideMasters/theme/theme1.xml" Id="Radb4ffc0177340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9778e31aa2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5dc87c5ca4a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f973d4df41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9f0ddce7841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9fe5d086448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73b2d3aee4f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b0a7c24d3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cef6ed5e7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