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940c238164e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982c4d8ba4ddb"/>
  </p:sldMasterIdLst>
  <p:sldIdLst>
    <p:sldId xmlns:r="http://schemas.openxmlformats.org/officeDocument/2006/relationships" id="256" r:id="R01d1704fff6b4495"/>
    <p:sldId xmlns:r="http://schemas.openxmlformats.org/officeDocument/2006/relationships" id="257" r:id="R8a53365194b842d5"/>
    <p:sldId xmlns:r="http://schemas.openxmlformats.org/officeDocument/2006/relationships" id="258" r:id="R2128345d74ed4ccf"/>
    <p:sldId xmlns:r="http://schemas.openxmlformats.org/officeDocument/2006/relationships" id="259" r:id="R079588e6562f44c9"/>
    <p:sldId xmlns:r="http://schemas.openxmlformats.org/officeDocument/2006/relationships" id="260" r:id="R80205191a07e4186"/>
    <p:sldId xmlns:r="http://schemas.openxmlformats.org/officeDocument/2006/relationships" id="261" r:id="R78ecb677d0c1463f"/>
    <p:sldId xmlns:r="http://schemas.openxmlformats.org/officeDocument/2006/relationships" id="262" r:id="R7a34ba9b4b91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982c4d8ba4ddb" /><Relationship Type="http://schemas.openxmlformats.org/officeDocument/2006/relationships/slide" Target="/ppt/slides/slide1.xml" Id="R01d1704fff6b4495" /><Relationship Type="http://schemas.openxmlformats.org/officeDocument/2006/relationships/slide" Target="/ppt/slides/slide2.xml" Id="R8a53365194b842d5" /><Relationship Type="http://schemas.openxmlformats.org/officeDocument/2006/relationships/slide" Target="/ppt/slides/slide3.xml" Id="R2128345d74ed4ccf" /><Relationship Type="http://schemas.openxmlformats.org/officeDocument/2006/relationships/slide" Target="/ppt/slides/slide4.xml" Id="R079588e6562f44c9" /><Relationship Type="http://schemas.openxmlformats.org/officeDocument/2006/relationships/slide" Target="/ppt/slides/slide5.xml" Id="R80205191a07e4186" /><Relationship Type="http://schemas.openxmlformats.org/officeDocument/2006/relationships/slide" Target="/ppt/slides/slide6.xml" Id="R78ecb677d0c1463f" /><Relationship Type="http://schemas.openxmlformats.org/officeDocument/2006/relationships/slide" Target="/ppt/slides/slide7.xml" Id="R7a34ba9b4b91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84ae0daba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d8ae40dd84805" /><Relationship Type="http://schemas.openxmlformats.org/officeDocument/2006/relationships/theme" Target="/ppt/slideMasters/theme/theme1.xml" Id="R5ccebc39476c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d8ae40dd8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59c290f2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f3dc7a111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3c8f77d5d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d412c1c28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4d24b69bd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b0e709205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16d28c42e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L.E.MARKUSSEN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L.E.MARKUSSEN INVEST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1 165 395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Nisevegen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920 246 451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L.E.MARKUSSEN INVEST AS</a:t>
            </a:r>
          </a:p>
        </p:txBody>
      </p:sp>
    </p:spTree>
  </p:cSld>
  <p:clrMapOvr>
    <a:masterClrMapping xmlns:a="http://schemas.openxmlformats.org/drawingml/2006/main"/>
  </p:clrMapOvr>
</p:sld>
</file>