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d24aeb0a14a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d9a6e86f84847"/>
  </p:sldMasterIdLst>
  <p:sldIdLst>
    <p:sldId xmlns:r="http://schemas.openxmlformats.org/officeDocument/2006/relationships" id="256" r:id="R4d201713ce994c0c"/>
    <p:sldId xmlns:r="http://schemas.openxmlformats.org/officeDocument/2006/relationships" id="257" r:id="R71daff89045d41e6"/>
    <p:sldId xmlns:r="http://schemas.openxmlformats.org/officeDocument/2006/relationships" id="258" r:id="R37aa85a93e3d43fa"/>
    <p:sldId xmlns:r="http://schemas.openxmlformats.org/officeDocument/2006/relationships" id="259" r:id="R5e82767591f74bf5"/>
    <p:sldId xmlns:r="http://schemas.openxmlformats.org/officeDocument/2006/relationships" id="260" r:id="R6156ca43404242b0"/>
    <p:sldId xmlns:r="http://schemas.openxmlformats.org/officeDocument/2006/relationships" id="261" r:id="R03fdb38e9cc44ad6"/>
    <p:sldId xmlns:r="http://schemas.openxmlformats.org/officeDocument/2006/relationships" id="262" r:id="Rddf701d1385840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d9a6e86f84847" /><Relationship Type="http://schemas.openxmlformats.org/officeDocument/2006/relationships/slide" Target="/ppt/slides/slide1.xml" Id="R4d201713ce994c0c" /><Relationship Type="http://schemas.openxmlformats.org/officeDocument/2006/relationships/slide" Target="/ppt/slides/slide2.xml" Id="R71daff89045d41e6" /><Relationship Type="http://schemas.openxmlformats.org/officeDocument/2006/relationships/slide" Target="/ppt/slides/slide3.xml" Id="R37aa85a93e3d43fa" /><Relationship Type="http://schemas.openxmlformats.org/officeDocument/2006/relationships/slide" Target="/ppt/slides/slide4.xml" Id="R5e82767591f74bf5" /><Relationship Type="http://schemas.openxmlformats.org/officeDocument/2006/relationships/slide" Target="/ppt/slides/slide5.xml" Id="R6156ca43404242b0" /><Relationship Type="http://schemas.openxmlformats.org/officeDocument/2006/relationships/slide" Target="/ppt/slides/slide6.xml" Id="R03fdb38e9cc44ad6" /><Relationship Type="http://schemas.openxmlformats.org/officeDocument/2006/relationships/slide" Target="/ppt/slides/slide7.xml" Id="Rddf701d1385840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4e62aeb2d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118297c114320" /><Relationship Type="http://schemas.openxmlformats.org/officeDocument/2006/relationships/theme" Target="/ppt/slideMasters/theme/theme1.xml" Id="R981de7b05d82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118297c11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7d81be8a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4dcc848c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800c0f9cb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5c3f54fa6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c7c160b84e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be80cda414b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a3c665c55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