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c361b87f4142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c5895eb7824d8f"/>
  </p:sldMasterIdLst>
  <p:sldIdLst>
    <p:sldId xmlns:r="http://schemas.openxmlformats.org/officeDocument/2006/relationships" id="256" r:id="R9d2a73e679624cbe"/>
    <p:sldId xmlns:r="http://schemas.openxmlformats.org/officeDocument/2006/relationships" id="257" r:id="R24b9ba83c8be40c4"/>
    <p:sldId xmlns:r="http://schemas.openxmlformats.org/officeDocument/2006/relationships" id="258" r:id="R33789ecdc712444a"/>
    <p:sldId xmlns:r="http://schemas.openxmlformats.org/officeDocument/2006/relationships" id="259" r:id="Rc67a78b5aa4f4405"/>
    <p:sldId xmlns:r="http://schemas.openxmlformats.org/officeDocument/2006/relationships" id="260" r:id="R73c9ae58767e42fb"/>
    <p:sldId xmlns:r="http://schemas.openxmlformats.org/officeDocument/2006/relationships" id="261" r:id="Rcef8757f9aaf4ab4"/>
    <p:sldId xmlns:r="http://schemas.openxmlformats.org/officeDocument/2006/relationships" id="262" r:id="R1053ec6681be4e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5895eb7824d8f" /><Relationship Type="http://schemas.openxmlformats.org/officeDocument/2006/relationships/slide" Target="/ppt/slides/slide1.xml" Id="R9d2a73e679624cbe" /><Relationship Type="http://schemas.openxmlformats.org/officeDocument/2006/relationships/slide" Target="/ppt/slides/slide2.xml" Id="R24b9ba83c8be40c4" /><Relationship Type="http://schemas.openxmlformats.org/officeDocument/2006/relationships/slide" Target="/ppt/slides/slide3.xml" Id="R33789ecdc712444a" /><Relationship Type="http://schemas.openxmlformats.org/officeDocument/2006/relationships/slide" Target="/ppt/slides/slide4.xml" Id="Rc67a78b5aa4f4405" /><Relationship Type="http://schemas.openxmlformats.org/officeDocument/2006/relationships/slide" Target="/ppt/slides/slide5.xml" Id="R73c9ae58767e42fb" /><Relationship Type="http://schemas.openxmlformats.org/officeDocument/2006/relationships/slide" Target="/ppt/slides/slide6.xml" Id="Rcef8757f9aaf4ab4" /><Relationship Type="http://schemas.openxmlformats.org/officeDocument/2006/relationships/slide" Target="/ppt/slides/slide7.xml" Id="R1053ec6681be4e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888224a07e4f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71b9469284310" /><Relationship Type="http://schemas.openxmlformats.org/officeDocument/2006/relationships/theme" Target="/ppt/slideMasters/theme/theme1.xml" Id="Rb1029d1a2a0449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271b94692843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c827807d843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8f59538f241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26dd8e9694c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5fc2e40f1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7f60f2f324b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28792033c49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94164f2f94e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HALVING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−2 174 314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6 788 804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STORVESTREINVEST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WAU I/O AS  –  18,9 %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ILLØKKEN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SPORSEM HOLDING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MASKINRINGEN AS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Trondhjemsvegen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920 354 513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