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7e8034badd45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c561c09ba743f3"/>
  </p:sldMasterIdLst>
  <p:sldIdLst>
    <p:sldId xmlns:r="http://schemas.openxmlformats.org/officeDocument/2006/relationships" id="256" r:id="R6a91ae17da87482f"/>
    <p:sldId xmlns:r="http://schemas.openxmlformats.org/officeDocument/2006/relationships" id="257" r:id="Rdd75cdf868e64694"/>
    <p:sldId xmlns:r="http://schemas.openxmlformats.org/officeDocument/2006/relationships" id="258" r:id="R1f620ed8a64c4f4a"/>
    <p:sldId xmlns:r="http://schemas.openxmlformats.org/officeDocument/2006/relationships" id="259" r:id="R5c2fda0cb11c497d"/>
    <p:sldId xmlns:r="http://schemas.openxmlformats.org/officeDocument/2006/relationships" id="260" r:id="R51fee870527e4767"/>
    <p:sldId xmlns:r="http://schemas.openxmlformats.org/officeDocument/2006/relationships" id="261" r:id="Rf67897c067204f24"/>
    <p:sldId xmlns:r="http://schemas.openxmlformats.org/officeDocument/2006/relationships" id="262" r:id="R74b079db14ee49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561c09ba743f3" /><Relationship Type="http://schemas.openxmlformats.org/officeDocument/2006/relationships/slide" Target="/ppt/slides/slide1.xml" Id="R6a91ae17da87482f" /><Relationship Type="http://schemas.openxmlformats.org/officeDocument/2006/relationships/slide" Target="/ppt/slides/slide2.xml" Id="Rdd75cdf868e64694" /><Relationship Type="http://schemas.openxmlformats.org/officeDocument/2006/relationships/slide" Target="/ppt/slides/slide3.xml" Id="R1f620ed8a64c4f4a" /><Relationship Type="http://schemas.openxmlformats.org/officeDocument/2006/relationships/slide" Target="/ppt/slides/slide4.xml" Id="R5c2fda0cb11c497d" /><Relationship Type="http://schemas.openxmlformats.org/officeDocument/2006/relationships/slide" Target="/ppt/slides/slide5.xml" Id="R51fee870527e4767" /><Relationship Type="http://schemas.openxmlformats.org/officeDocument/2006/relationships/slide" Target="/ppt/slides/slide6.xml" Id="Rf67897c067204f24" /><Relationship Type="http://schemas.openxmlformats.org/officeDocument/2006/relationships/slide" Target="/ppt/slides/slide7.xml" Id="R74b079db14ee49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8b44569bd42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b1e6bf9b444e2" /><Relationship Type="http://schemas.openxmlformats.org/officeDocument/2006/relationships/theme" Target="/ppt/slideMasters/theme/theme1.xml" Id="R058813533c5445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3b1e6bf9b444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9eed89e6343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499a60f894f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3ef747ea446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a799ac90d4f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7fe13725745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b05c5e6e040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c873b981a49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TLS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TLS ELEKTRO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32 620 857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1 220 656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2 343 815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12 491 613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HALDEN INVEST AS  –  67,4 %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ANBRA HOLDING AS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ANDREAS LARSEN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PELLEGRINO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Åbyveien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920 416 721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