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902ba946b6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8e72a65a494585"/>
  </p:sldMasterIdLst>
  <p:sldIdLst>
    <p:sldId xmlns:r="http://schemas.openxmlformats.org/officeDocument/2006/relationships" id="256" r:id="R902d7d3f533e457d"/>
    <p:sldId xmlns:r="http://schemas.openxmlformats.org/officeDocument/2006/relationships" id="257" r:id="R6ca32c60247f45a1"/>
    <p:sldId xmlns:r="http://schemas.openxmlformats.org/officeDocument/2006/relationships" id="258" r:id="R6df22102eb214088"/>
    <p:sldId xmlns:r="http://schemas.openxmlformats.org/officeDocument/2006/relationships" id="259" r:id="R67cf20225a884c5d"/>
    <p:sldId xmlns:r="http://schemas.openxmlformats.org/officeDocument/2006/relationships" id="260" r:id="R67a30988d1344608"/>
    <p:sldId xmlns:r="http://schemas.openxmlformats.org/officeDocument/2006/relationships" id="261" r:id="Rbe441c093cbf4a9e"/>
    <p:sldId xmlns:r="http://schemas.openxmlformats.org/officeDocument/2006/relationships" id="262" r:id="R56e23613a4824f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e72a65a494585" /><Relationship Type="http://schemas.openxmlformats.org/officeDocument/2006/relationships/slide" Target="/ppt/slides/slide1.xml" Id="R902d7d3f533e457d" /><Relationship Type="http://schemas.openxmlformats.org/officeDocument/2006/relationships/slide" Target="/ppt/slides/slide2.xml" Id="R6ca32c60247f45a1" /><Relationship Type="http://schemas.openxmlformats.org/officeDocument/2006/relationships/slide" Target="/ppt/slides/slide3.xml" Id="R6df22102eb214088" /><Relationship Type="http://schemas.openxmlformats.org/officeDocument/2006/relationships/slide" Target="/ppt/slides/slide4.xml" Id="R67cf20225a884c5d" /><Relationship Type="http://schemas.openxmlformats.org/officeDocument/2006/relationships/slide" Target="/ppt/slides/slide5.xml" Id="R67a30988d1344608" /><Relationship Type="http://schemas.openxmlformats.org/officeDocument/2006/relationships/slide" Target="/ppt/slides/slide6.xml" Id="Rbe441c093cbf4a9e" /><Relationship Type="http://schemas.openxmlformats.org/officeDocument/2006/relationships/slide" Target="/ppt/slides/slide7.xml" Id="R56e23613a4824f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8e304a93b46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3cbdbe73d49d0" /><Relationship Type="http://schemas.openxmlformats.org/officeDocument/2006/relationships/theme" Target="/ppt/slideMasters/theme/theme1.xml" Id="R84c35e626fe64f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f3cbdbe73d49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e9380acbc47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3a880a31947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8115286c340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8c4747f274c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86c162a4946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17d725bcb4d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397f8502d42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ENAKTIVA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ENERGI OG MILJØ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ENAKTIVA AS</a:t>
            </a:r>
          </a:p>
        </p:txBody>
      </p:sp>
    </p:spTree>
  </p:cSld>
  <p:clrMapOvr>
    <a:masterClrMapping xmlns:a="http://schemas.openxmlformats.org/drawingml/2006/main"/>
  </p:clrMapOvr>
</p:sld>
</file>