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6ae689b10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ae2c25b0049ef"/>
  </p:sldMasterIdLst>
  <p:sldIdLst>
    <p:sldId xmlns:r="http://schemas.openxmlformats.org/officeDocument/2006/relationships" id="256" r:id="R1cf6f2fcc82041f6"/>
    <p:sldId xmlns:r="http://schemas.openxmlformats.org/officeDocument/2006/relationships" id="257" r:id="R128c34ac6487411a"/>
    <p:sldId xmlns:r="http://schemas.openxmlformats.org/officeDocument/2006/relationships" id="258" r:id="Rf4d6a6f211f64cd0"/>
    <p:sldId xmlns:r="http://schemas.openxmlformats.org/officeDocument/2006/relationships" id="259" r:id="Re0828950d8254e16"/>
    <p:sldId xmlns:r="http://schemas.openxmlformats.org/officeDocument/2006/relationships" id="260" r:id="R9c5873123ea849d3"/>
    <p:sldId xmlns:r="http://schemas.openxmlformats.org/officeDocument/2006/relationships" id="261" r:id="Rad10054f1bbd4309"/>
    <p:sldId xmlns:r="http://schemas.openxmlformats.org/officeDocument/2006/relationships" id="262" r:id="R800e15064dfd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ae2c25b0049ef" /><Relationship Type="http://schemas.openxmlformats.org/officeDocument/2006/relationships/slide" Target="/ppt/slides/slide1.xml" Id="R1cf6f2fcc82041f6" /><Relationship Type="http://schemas.openxmlformats.org/officeDocument/2006/relationships/slide" Target="/ppt/slides/slide2.xml" Id="R128c34ac6487411a" /><Relationship Type="http://schemas.openxmlformats.org/officeDocument/2006/relationships/slide" Target="/ppt/slides/slide3.xml" Id="Rf4d6a6f211f64cd0" /><Relationship Type="http://schemas.openxmlformats.org/officeDocument/2006/relationships/slide" Target="/ppt/slides/slide4.xml" Id="Re0828950d8254e16" /><Relationship Type="http://schemas.openxmlformats.org/officeDocument/2006/relationships/slide" Target="/ppt/slides/slide5.xml" Id="R9c5873123ea849d3" /><Relationship Type="http://schemas.openxmlformats.org/officeDocument/2006/relationships/slide" Target="/ppt/slides/slide6.xml" Id="Rad10054f1bbd4309" /><Relationship Type="http://schemas.openxmlformats.org/officeDocument/2006/relationships/slide" Target="/ppt/slides/slide7.xml" Id="R800e15064dfd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f6542d3a9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06513cfbf486f" /><Relationship Type="http://schemas.openxmlformats.org/officeDocument/2006/relationships/theme" Target="/ppt/slideMasters/theme/theme1.xml" Id="R6764b38283d0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06513cfbf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bb10ed145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1892cc0e4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ea841fe8d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055b17f16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9b4c84c2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a8d830a17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19420ecc8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FRUENS HANDEL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HANDEL DRIFT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7 769 239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HANDEL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920 593 321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FRUENS HANDEL DRIFT AS</a:t>
            </a:r>
          </a:p>
        </p:txBody>
      </p:sp>
    </p:spTree>
  </p:cSld>
  <p:clrMapOvr>
    <a:masterClrMapping xmlns:a="http://schemas.openxmlformats.org/drawingml/2006/main"/>
  </p:clrMapOvr>
</p:sld>
</file>