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cdf4fae3924e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fd9170c21843da"/>
  </p:sldMasterIdLst>
  <p:sldIdLst>
    <p:sldId xmlns:r="http://schemas.openxmlformats.org/officeDocument/2006/relationships" id="256" r:id="R2b8fed99d73a45bd"/>
    <p:sldId xmlns:r="http://schemas.openxmlformats.org/officeDocument/2006/relationships" id="257" r:id="R02bc2116e04c485c"/>
    <p:sldId xmlns:r="http://schemas.openxmlformats.org/officeDocument/2006/relationships" id="258" r:id="R230db524ff4f4d32"/>
    <p:sldId xmlns:r="http://schemas.openxmlformats.org/officeDocument/2006/relationships" id="259" r:id="R238855b3c4834008"/>
    <p:sldId xmlns:r="http://schemas.openxmlformats.org/officeDocument/2006/relationships" id="260" r:id="R23bd165260af4c35"/>
    <p:sldId xmlns:r="http://schemas.openxmlformats.org/officeDocument/2006/relationships" id="261" r:id="R4ab64eaa3eed42e3"/>
    <p:sldId xmlns:r="http://schemas.openxmlformats.org/officeDocument/2006/relationships" id="262" r:id="R454c9c59b9fe4c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fd9170c21843da" /><Relationship Type="http://schemas.openxmlformats.org/officeDocument/2006/relationships/slide" Target="/ppt/slides/slide1.xml" Id="R2b8fed99d73a45bd" /><Relationship Type="http://schemas.openxmlformats.org/officeDocument/2006/relationships/slide" Target="/ppt/slides/slide2.xml" Id="R02bc2116e04c485c" /><Relationship Type="http://schemas.openxmlformats.org/officeDocument/2006/relationships/slide" Target="/ppt/slides/slide3.xml" Id="R230db524ff4f4d32" /><Relationship Type="http://schemas.openxmlformats.org/officeDocument/2006/relationships/slide" Target="/ppt/slides/slide4.xml" Id="R238855b3c4834008" /><Relationship Type="http://schemas.openxmlformats.org/officeDocument/2006/relationships/slide" Target="/ppt/slides/slide5.xml" Id="R23bd165260af4c35" /><Relationship Type="http://schemas.openxmlformats.org/officeDocument/2006/relationships/slide" Target="/ppt/slides/slide6.xml" Id="R4ab64eaa3eed42e3" /><Relationship Type="http://schemas.openxmlformats.org/officeDocument/2006/relationships/slide" Target="/ppt/slides/slide7.xml" Id="R454c9c59b9fe4c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4b67d0dbb64d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8e3939b074c8c" /><Relationship Type="http://schemas.openxmlformats.org/officeDocument/2006/relationships/theme" Target="/ppt/slideMasters/theme/theme1.xml" Id="R3f8d3e6aaede42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28e3939b074c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8aa43f2a54a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f32218d6c40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33b87530a40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0a3481de246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683a6d6274b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53f840b3c45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b8c9420954c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TRUEMARK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1 952 121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MOLTU TOMAS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Steinsvikneset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