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77f8aff4144c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19e7e189374c92"/>
  </p:sldMasterIdLst>
  <p:sldIdLst>
    <p:sldId xmlns:r="http://schemas.openxmlformats.org/officeDocument/2006/relationships" id="256" r:id="R24ddb760ecfb411e"/>
    <p:sldId xmlns:r="http://schemas.openxmlformats.org/officeDocument/2006/relationships" id="257" r:id="Rc2c188e10e474d9c"/>
    <p:sldId xmlns:r="http://schemas.openxmlformats.org/officeDocument/2006/relationships" id="258" r:id="R8bbbd17f86a14ac9"/>
    <p:sldId xmlns:r="http://schemas.openxmlformats.org/officeDocument/2006/relationships" id="259" r:id="R08928d8a77114c67"/>
    <p:sldId xmlns:r="http://schemas.openxmlformats.org/officeDocument/2006/relationships" id="260" r:id="R3f530f4815044fb3"/>
    <p:sldId xmlns:r="http://schemas.openxmlformats.org/officeDocument/2006/relationships" id="261" r:id="R795ae99396274d46"/>
    <p:sldId xmlns:r="http://schemas.openxmlformats.org/officeDocument/2006/relationships" id="262" r:id="Rd0ea5aa9c70c44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19e7e189374c92" /><Relationship Type="http://schemas.openxmlformats.org/officeDocument/2006/relationships/slide" Target="/ppt/slides/slide1.xml" Id="R24ddb760ecfb411e" /><Relationship Type="http://schemas.openxmlformats.org/officeDocument/2006/relationships/slide" Target="/ppt/slides/slide2.xml" Id="Rc2c188e10e474d9c" /><Relationship Type="http://schemas.openxmlformats.org/officeDocument/2006/relationships/slide" Target="/ppt/slides/slide3.xml" Id="R8bbbd17f86a14ac9" /><Relationship Type="http://schemas.openxmlformats.org/officeDocument/2006/relationships/slide" Target="/ppt/slides/slide4.xml" Id="R08928d8a77114c67" /><Relationship Type="http://schemas.openxmlformats.org/officeDocument/2006/relationships/slide" Target="/ppt/slides/slide5.xml" Id="R3f530f4815044fb3" /><Relationship Type="http://schemas.openxmlformats.org/officeDocument/2006/relationships/slide" Target="/ppt/slides/slide6.xml" Id="R795ae99396274d46" /><Relationship Type="http://schemas.openxmlformats.org/officeDocument/2006/relationships/slide" Target="/ppt/slides/slide7.xml" Id="Rd0ea5aa9c70c44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a49ba013f444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57e24b0844bb8" /><Relationship Type="http://schemas.openxmlformats.org/officeDocument/2006/relationships/theme" Target="/ppt/slideMasters/theme/theme1.xml" Id="R7984227a3f7c4d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d57e24b0844b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f29b8b1f94b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8b5500ef546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4b3f117204f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4dafd0abd4a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f99ce9ae444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ba5090d034f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f7f1ce59f4b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CBO ASSETS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CBO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CBO ASSETS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CBO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CBO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CBO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128 919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CBO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BOUWER CHRISTOFFER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CBO ASSETS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920 659 713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CBO ASSETS AS</a:t>
            </a:r>
          </a:p>
        </p:txBody>
      </p:sp>
    </p:spTree>
  </p:cSld>
  <p:clrMapOvr>
    <a:masterClrMapping xmlns:a="http://schemas.openxmlformats.org/drawingml/2006/main"/>
  </p:clrMapOvr>
</p:sld>
</file>