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9d54279f02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3d881b2764d47"/>
  </p:sldMasterIdLst>
  <p:sldIdLst>
    <p:sldId xmlns:r="http://schemas.openxmlformats.org/officeDocument/2006/relationships" id="256" r:id="R64474454b61548fe"/>
    <p:sldId xmlns:r="http://schemas.openxmlformats.org/officeDocument/2006/relationships" id="257" r:id="R4f7d94225fb54dfd"/>
    <p:sldId xmlns:r="http://schemas.openxmlformats.org/officeDocument/2006/relationships" id="258" r:id="R2dc36789ff884856"/>
    <p:sldId xmlns:r="http://schemas.openxmlformats.org/officeDocument/2006/relationships" id="259" r:id="R031bb21dc6554632"/>
    <p:sldId xmlns:r="http://schemas.openxmlformats.org/officeDocument/2006/relationships" id="260" r:id="Ra176eb2ede344271"/>
    <p:sldId xmlns:r="http://schemas.openxmlformats.org/officeDocument/2006/relationships" id="261" r:id="Rac2c739b7a134090"/>
    <p:sldId xmlns:r="http://schemas.openxmlformats.org/officeDocument/2006/relationships" id="262" r:id="R6fa2bd922aaa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3d881b2764d47" /><Relationship Type="http://schemas.openxmlformats.org/officeDocument/2006/relationships/slide" Target="/ppt/slides/slide1.xml" Id="R64474454b61548fe" /><Relationship Type="http://schemas.openxmlformats.org/officeDocument/2006/relationships/slide" Target="/ppt/slides/slide2.xml" Id="R4f7d94225fb54dfd" /><Relationship Type="http://schemas.openxmlformats.org/officeDocument/2006/relationships/slide" Target="/ppt/slides/slide3.xml" Id="R2dc36789ff884856" /><Relationship Type="http://schemas.openxmlformats.org/officeDocument/2006/relationships/slide" Target="/ppt/slides/slide4.xml" Id="R031bb21dc6554632" /><Relationship Type="http://schemas.openxmlformats.org/officeDocument/2006/relationships/slide" Target="/ppt/slides/slide5.xml" Id="Ra176eb2ede344271" /><Relationship Type="http://schemas.openxmlformats.org/officeDocument/2006/relationships/slide" Target="/ppt/slides/slide6.xml" Id="Rac2c739b7a134090" /><Relationship Type="http://schemas.openxmlformats.org/officeDocument/2006/relationships/slide" Target="/ppt/slides/slide7.xml" Id="R6fa2bd922aaa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8befe14484f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1bd5d6f0c4044" /><Relationship Type="http://schemas.openxmlformats.org/officeDocument/2006/relationships/theme" Target="/ppt/slideMasters/theme/theme1.xml" Id="R816427eefe09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1bd5d6f0c40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f80527b26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7d7b80623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c7ed6a76d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d2fea71df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8b63b5ce445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cdbeee1cc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5924c11ba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