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4a166913e48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439f57d6de43d9"/>
  </p:sldMasterIdLst>
  <p:sldIdLst>
    <p:sldId xmlns:r="http://schemas.openxmlformats.org/officeDocument/2006/relationships" id="256" r:id="R9eec8a238c0440d3"/>
    <p:sldId xmlns:r="http://schemas.openxmlformats.org/officeDocument/2006/relationships" id="257" r:id="R9ed824902579473b"/>
    <p:sldId xmlns:r="http://schemas.openxmlformats.org/officeDocument/2006/relationships" id="258" r:id="Rc44c48ed36b84ff6"/>
    <p:sldId xmlns:r="http://schemas.openxmlformats.org/officeDocument/2006/relationships" id="259" r:id="R431d586a61e5489c"/>
    <p:sldId xmlns:r="http://schemas.openxmlformats.org/officeDocument/2006/relationships" id="260" r:id="R3d967200ec26453d"/>
    <p:sldId xmlns:r="http://schemas.openxmlformats.org/officeDocument/2006/relationships" id="261" r:id="R7951c40d423d4722"/>
    <p:sldId xmlns:r="http://schemas.openxmlformats.org/officeDocument/2006/relationships" id="262" r:id="R55a7b45ff61949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39f57d6de43d9" /><Relationship Type="http://schemas.openxmlformats.org/officeDocument/2006/relationships/slide" Target="/ppt/slides/slide1.xml" Id="R9eec8a238c0440d3" /><Relationship Type="http://schemas.openxmlformats.org/officeDocument/2006/relationships/slide" Target="/ppt/slides/slide2.xml" Id="R9ed824902579473b" /><Relationship Type="http://schemas.openxmlformats.org/officeDocument/2006/relationships/slide" Target="/ppt/slides/slide3.xml" Id="Rc44c48ed36b84ff6" /><Relationship Type="http://schemas.openxmlformats.org/officeDocument/2006/relationships/slide" Target="/ppt/slides/slide4.xml" Id="R431d586a61e5489c" /><Relationship Type="http://schemas.openxmlformats.org/officeDocument/2006/relationships/slide" Target="/ppt/slides/slide5.xml" Id="R3d967200ec26453d" /><Relationship Type="http://schemas.openxmlformats.org/officeDocument/2006/relationships/slide" Target="/ppt/slides/slide6.xml" Id="R7951c40d423d4722" /><Relationship Type="http://schemas.openxmlformats.org/officeDocument/2006/relationships/slide" Target="/ppt/slides/slide7.xml" Id="R55a7b45ff61949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02871e70e4e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d86b1bc9440e8" /><Relationship Type="http://schemas.openxmlformats.org/officeDocument/2006/relationships/theme" Target="/ppt/slideMasters/theme/theme1.xml" Id="R8c91d049056146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fd86b1bc9440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4419ba7414a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00c20f7ca4f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a7263f5bf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74c697ec7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8acb5902f4b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bbf0b521f43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9673c6ce0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MAKEITUP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MAKEITUP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614 545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KARI ANNE JORTVEIT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VEGARD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Egelandsaa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4707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