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3ad68969b4f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5233939db847ee"/>
  </p:sldMasterIdLst>
  <p:sldIdLst>
    <p:sldId xmlns:r="http://schemas.openxmlformats.org/officeDocument/2006/relationships" id="256" r:id="R9335c214b3ab486b"/>
    <p:sldId xmlns:r="http://schemas.openxmlformats.org/officeDocument/2006/relationships" id="257" r:id="R8b7a2222a2f74475"/>
    <p:sldId xmlns:r="http://schemas.openxmlformats.org/officeDocument/2006/relationships" id="258" r:id="Rb90ae713fd144256"/>
    <p:sldId xmlns:r="http://schemas.openxmlformats.org/officeDocument/2006/relationships" id="259" r:id="Rd8518e3e02084ad7"/>
    <p:sldId xmlns:r="http://schemas.openxmlformats.org/officeDocument/2006/relationships" id="260" r:id="Ra58c2e08f5374092"/>
    <p:sldId xmlns:r="http://schemas.openxmlformats.org/officeDocument/2006/relationships" id="261" r:id="R42931a936d5f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233939db847ee" /><Relationship Type="http://schemas.openxmlformats.org/officeDocument/2006/relationships/slide" Target="/ppt/slides/slide1.xml" Id="R9335c214b3ab486b" /><Relationship Type="http://schemas.openxmlformats.org/officeDocument/2006/relationships/slide" Target="/ppt/slides/slide2.xml" Id="R8b7a2222a2f74475" /><Relationship Type="http://schemas.openxmlformats.org/officeDocument/2006/relationships/slide" Target="/ppt/slides/slide3.xml" Id="Rb90ae713fd144256" /><Relationship Type="http://schemas.openxmlformats.org/officeDocument/2006/relationships/slide" Target="/ppt/slides/slide4.xml" Id="Rd8518e3e02084ad7" /><Relationship Type="http://schemas.openxmlformats.org/officeDocument/2006/relationships/slide" Target="/ppt/slides/slide5.xml" Id="Ra58c2e08f5374092" /><Relationship Type="http://schemas.openxmlformats.org/officeDocument/2006/relationships/slide" Target="/ppt/slides/slide6.xml" Id="R42931a936d5f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350af66df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3804861c04d67" /><Relationship Type="http://schemas.openxmlformats.org/officeDocument/2006/relationships/theme" Target="/ppt/slideMasters/theme/theme1.xml" Id="R11e592328fd44a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3804861c0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e9a85863f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9ff8f9c2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938d5016d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9b8df3c224d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6ec729203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3f0ffd52847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 PROPERTY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PROPERTY GROUP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13 792 619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−31 707 770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1 602 295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4 684 028 289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5 640 434 470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920 753 752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PROPERTY GROUP AS</a:t>
            </a:r>
          </a:p>
        </p:txBody>
      </p:sp>
    </p:spTree>
  </p:cSld>
  <p:clrMapOvr>
    <a:masterClrMapping xmlns:a="http://schemas.openxmlformats.org/drawingml/2006/main"/>
  </p:clrMapOvr>
</p:sld>
</file>