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9e4ce9942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ccbd419d94c05"/>
  </p:sldMasterIdLst>
  <p:sldIdLst>
    <p:sldId xmlns:r="http://schemas.openxmlformats.org/officeDocument/2006/relationships" id="256" r:id="R845842696174478b"/>
    <p:sldId xmlns:r="http://schemas.openxmlformats.org/officeDocument/2006/relationships" id="257" r:id="R8cd946dbfb7743ab"/>
    <p:sldId xmlns:r="http://schemas.openxmlformats.org/officeDocument/2006/relationships" id="258" r:id="Rdfd26d78f7e04384"/>
    <p:sldId xmlns:r="http://schemas.openxmlformats.org/officeDocument/2006/relationships" id="259" r:id="Rf5bc0ce51fe84cdf"/>
    <p:sldId xmlns:r="http://schemas.openxmlformats.org/officeDocument/2006/relationships" id="260" r:id="R76e28ed03c604cba"/>
    <p:sldId xmlns:r="http://schemas.openxmlformats.org/officeDocument/2006/relationships" id="261" r:id="R73b4ffdba6d5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ccbd419d94c05" /><Relationship Type="http://schemas.openxmlformats.org/officeDocument/2006/relationships/slide" Target="/ppt/slides/slide1.xml" Id="R845842696174478b" /><Relationship Type="http://schemas.openxmlformats.org/officeDocument/2006/relationships/slide" Target="/ppt/slides/slide2.xml" Id="R8cd946dbfb7743ab" /><Relationship Type="http://schemas.openxmlformats.org/officeDocument/2006/relationships/slide" Target="/ppt/slides/slide3.xml" Id="Rdfd26d78f7e04384" /><Relationship Type="http://schemas.openxmlformats.org/officeDocument/2006/relationships/slide" Target="/ppt/slides/slide4.xml" Id="Rf5bc0ce51fe84cdf" /><Relationship Type="http://schemas.openxmlformats.org/officeDocument/2006/relationships/slide" Target="/ppt/slides/slide5.xml" Id="R76e28ed03c604cba" /><Relationship Type="http://schemas.openxmlformats.org/officeDocument/2006/relationships/slide" Target="/ppt/slides/slide6.xml" Id="R73b4ffdba6d5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4e63c71d2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d261be3624dfe" /><Relationship Type="http://schemas.openxmlformats.org/officeDocument/2006/relationships/theme" Target="/ppt/slideMasters/theme/theme1.xml" Id="R09bad5a59150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8d261be3624d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cf96ca4e41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b6379479e44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282c21921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5cb04be4d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487975c9844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78785feec49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