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bbce5415f944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09d25c00049b1"/>
  </p:sldMasterIdLst>
  <p:sldIdLst>
    <p:sldId xmlns:r="http://schemas.openxmlformats.org/officeDocument/2006/relationships" id="256" r:id="R1a3da10175da452c"/>
    <p:sldId xmlns:r="http://schemas.openxmlformats.org/officeDocument/2006/relationships" id="257" r:id="R09c3017ccbba4953"/>
    <p:sldId xmlns:r="http://schemas.openxmlformats.org/officeDocument/2006/relationships" id="258" r:id="R55175b6e89ef4a98"/>
    <p:sldId xmlns:r="http://schemas.openxmlformats.org/officeDocument/2006/relationships" id="259" r:id="Rf5ee741778f44aa3"/>
    <p:sldId xmlns:r="http://schemas.openxmlformats.org/officeDocument/2006/relationships" id="260" r:id="R6ceafc8306344881"/>
    <p:sldId xmlns:r="http://schemas.openxmlformats.org/officeDocument/2006/relationships" id="261" r:id="Ra1dce056c120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09d25c00049b1" /><Relationship Type="http://schemas.openxmlformats.org/officeDocument/2006/relationships/slide" Target="/ppt/slides/slide1.xml" Id="R1a3da10175da452c" /><Relationship Type="http://schemas.openxmlformats.org/officeDocument/2006/relationships/slide" Target="/ppt/slides/slide2.xml" Id="R09c3017ccbba4953" /><Relationship Type="http://schemas.openxmlformats.org/officeDocument/2006/relationships/slide" Target="/ppt/slides/slide3.xml" Id="R55175b6e89ef4a98" /><Relationship Type="http://schemas.openxmlformats.org/officeDocument/2006/relationships/slide" Target="/ppt/slides/slide4.xml" Id="Rf5ee741778f44aa3" /><Relationship Type="http://schemas.openxmlformats.org/officeDocument/2006/relationships/slide" Target="/ppt/slides/slide5.xml" Id="R6ceafc8306344881" /><Relationship Type="http://schemas.openxmlformats.org/officeDocument/2006/relationships/slide" Target="/ppt/slides/slide6.xml" Id="Ra1dce056c120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7031bda8e4f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ab19543664f1a" /><Relationship Type="http://schemas.openxmlformats.org/officeDocument/2006/relationships/theme" Target="/ppt/slideMasters/theme/theme1.xml" Id="R15fa54343dfb42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7ab19543664f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91cb85a71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34a81f3f949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b265fea7641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59c137d8343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f49c65ce845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393533f8a45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