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5e60671b5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4867b1220410b"/>
  </p:sldMasterIdLst>
  <p:sldIdLst>
    <p:sldId xmlns:r="http://schemas.openxmlformats.org/officeDocument/2006/relationships" id="256" r:id="R68b82f63b41a46bd"/>
    <p:sldId xmlns:r="http://schemas.openxmlformats.org/officeDocument/2006/relationships" id="257" r:id="R9c3b8cd1a5f94b67"/>
    <p:sldId xmlns:r="http://schemas.openxmlformats.org/officeDocument/2006/relationships" id="258" r:id="R11af7e5f5c804f91"/>
    <p:sldId xmlns:r="http://schemas.openxmlformats.org/officeDocument/2006/relationships" id="259" r:id="Rd753bedbe0bd4a6d"/>
    <p:sldId xmlns:r="http://schemas.openxmlformats.org/officeDocument/2006/relationships" id="260" r:id="Ra9961990e7f94a5b"/>
    <p:sldId xmlns:r="http://schemas.openxmlformats.org/officeDocument/2006/relationships" id="261" r:id="Rbe73708c3e464a52"/>
    <p:sldId xmlns:r="http://schemas.openxmlformats.org/officeDocument/2006/relationships" id="262" r:id="R1cd114e5926b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4867b1220410b" /><Relationship Type="http://schemas.openxmlformats.org/officeDocument/2006/relationships/slide" Target="/ppt/slides/slide1.xml" Id="R68b82f63b41a46bd" /><Relationship Type="http://schemas.openxmlformats.org/officeDocument/2006/relationships/slide" Target="/ppt/slides/slide2.xml" Id="R9c3b8cd1a5f94b67" /><Relationship Type="http://schemas.openxmlformats.org/officeDocument/2006/relationships/slide" Target="/ppt/slides/slide3.xml" Id="R11af7e5f5c804f91" /><Relationship Type="http://schemas.openxmlformats.org/officeDocument/2006/relationships/slide" Target="/ppt/slides/slide4.xml" Id="Rd753bedbe0bd4a6d" /><Relationship Type="http://schemas.openxmlformats.org/officeDocument/2006/relationships/slide" Target="/ppt/slides/slide5.xml" Id="Ra9961990e7f94a5b" /><Relationship Type="http://schemas.openxmlformats.org/officeDocument/2006/relationships/slide" Target="/ppt/slides/slide6.xml" Id="Rbe73708c3e464a52" /><Relationship Type="http://schemas.openxmlformats.org/officeDocument/2006/relationships/slide" Target="/ppt/slides/slide7.xml" Id="R1cd114e5926b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44b6d56d1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15974289c4b7f" /><Relationship Type="http://schemas.openxmlformats.org/officeDocument/2006/relationships/theme" Target="/ppt/slideMasters/theme/theme1.xml" Id="R6c89e120a9d9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15974289c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1dd8fd2bd45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217945db1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dce16247a43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ed420eea6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2183900de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00489990e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d48c33ea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