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bb34215054c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53ddc7d834301"/>
  </p:sldMasterIdLst>
  <p:sldIdLst>
    <p:sldId xmlns:r="http://schemas.openxmlformats.org/officeDocument/2006/relationships" id="256" r:id="Rba55921fc4d74c56"/>
    <p:sldId xmlns:r="http://schemas.openxmlformats.org/officeDocument/2006/relationships" id="257" r:id="R4fc821550d994ed1"/>
    <p:sldId xmlns:r="http://schemas.openxmlformats.org/officeDocument/2006/relationships" id="258" r:id="Rf0707cc4d38f4149"/>
    <p:sldId xmlns:r="http://schemas.openxmlformats.org/officeDocument/2006/relationships" id="259" r:id="R47029bff5ab5456e"/>
    <p:sldId xmlns:r="http://schemas.openxmlformats.org/officeDocument/2006/relationships" id="260" r:id="R0021ecaf22254f14"/>
    <p:sldId xmlns:r="http://schemas.openxmlformats.org/officeDocument/2006/relationships" id="261" r:id="Rea04c44034c2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53ddc7d834301" /><Relationship Type="http://schemas.openxmlformats.org/officeDocument/2006/relationships/slide" Target="/ppt/slides/slide1.xml" Id="Rba55921fc4d74c56" /><Relationship Type="http://schemas.openxmlformats.org/officeDocument/2006/relationships/slide" Target="/ppt/slides/slide2.xml" Id="R4fc821550d994ed1" /><Relationship Type="http://schemas.openxmlformats.org/officeDocument/2006/relationships/slide" Target="/ppt/slides/slide3.xml" Id="Rf0707cc4d38f4149" /><Relationship Type="http://schemas.openxmlformats.org/officeDocument/2006/relationships/slide" Target="/ppt/slides/slide4.xml" Id="R47029bff5ab5456e" /><Relationship Type="http://schemas.openxmlformats.org/officeDocument/2006/relationships/slide" Target="/ppt/slides/slide5.xml" Id="R0021ecaf22254f14" /><Relationship Type="http://schemas.openxmlformats.org/officeDocument/2006/relationships/slide" Target="/ppt/slides/slide6.xml" Id="Rea04c44034c2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5948022b4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344a078e48d5" /><Relationship Type="http://schemas.openxmlformats.org/officeDocument/2006/relationships/theme" Target="/ppt/slideMasters/theme/theme1.xml" Id="R111fb5cdd79b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6344a078e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ad749299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9f966e0cf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883688e14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de2a3f538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adeb4d0f0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7310e91e9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